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65" r:id="rId2"/>
    <p:sldId id="262" r:id="rId3"/>
    <p:sldId id="256" r:id="rId4"/>
    <p:sldId id="257" r:id="rId5"/>
    <p:sldId id="258" r:id="rId6"/>
    <p:sldId id="260" r:id="rId7"/>
    <p:sldId id="259" r:id="rId8"/>
    <p:sldId id="263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6C1-8EBB-4C94-BF5B-A426B2454DE2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710D-87B1-4871-8100-F36F88EDC47D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44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6C1-8EBB-4C94-BF5B-A426B2454DE2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710D-87B1-4871-8100-F36F88EDC4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8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6C1-8EBB-4C94-BF5B-A426B2454DE2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710D-87B1-4871-8100-F36F88EDC4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903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6C1-8EBB-4C94-BF5B-A426B2454DE2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710D-87B1-4871-8100-F36F88EDC4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55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6C1-8EBB-4C94-BF5B-A426B2454DE2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710D-87B1-4871-8100-F36F88EDC47D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21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6C1-8EBB-4C94-BF5B-A426B2454DE2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710D-87B1-4871-8100-F36F88EDC4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747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6C1-8EBB-4C94-BF5B-A426B2454DE2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710D-87B1-4871-8100-F36F88EDC4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83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6C1-8EBB-4C94-BF5B-A426B2454DE2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710D-87B1-4871-8100-F36F88EDC4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657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6C1-8EBB-4C94-BF5B-A426B2454DE2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710D-87B1-4871-8100-F36F88EDC4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05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6F46C1-8EBB-4C94-BF5B-A426B2454DE2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7A710D-87B1-4871-8100-F36F88EDC4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921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F46C1-8EBB-4C94-BF5B-A426B2454DE2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710D-87B1-4871-8100-F36F88EDC4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63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36F46C1-8EBB-4C94-BF5B-A426B2454DE2}" type="datetimeFigureOut">
              <a:rPr lang="sv-SE" smtClean="0"/>
              <a:t>2021-04-28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F7A710D-87B1-4871-8100-F36F88EDC47D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45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Open</a:t>
            </a:r>
            <a:r>
              <a:rPr lang="sv-SE" dirty="0" smtClean="0"/>
              <a:t> </a:t>
            </a:r>
            <a:r>
              <a:rPr lang="sv-SE" dirty="0" err="1" smtClean="0"/>
              <a:t>shot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 smtClean="0"/>
              <a:t>Kom igång att redigera film</a:t>
            </a:r>
            <a:endParaRPr lang="sv-SE" sz="2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66" y="409292"/>
            <a:ext cx="3936714" cy="12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85" y="0"/>
            <a:ext cx="5188527" cy="289540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040" y="3125586"/>
            <a:ext cx="3477901" cy="3448526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6826498" y="665634"/>
            <a:ext cx="265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Medan du arbetar med filmen kan du spara i </a:t>
            </a:r>
            <a:r>
              <a:rPr lang="sv-SE" dirty="0" err="1" smtClean="0"/>
              <a:t>OpenShots</a:t>
            </a:r>
            <a:r>
              <a:rPr lang="sv-SE" dirty="0" smtClean="0"/>
              <a:t> eget filformat. 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5500618" y="3259204"/>
            <a:ext cx="265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När du är helt klart med en film klickar du på den röda cirkeln och sparar filen enligt bild. </a:t>
            </a:r>
            <a:endParaRPr lang="sv-SE" dirty="0"/>
          </a:p>
        </p:txBody>
      </p:sp>
      <p:cxnSp>
        <p:nvCxnSpPr>
          <p:cNvPr id="8" name="Rak pilkoppling 7"/>
          <p:cNvCxnSpPr/>
          <p:nvPr/>
        </p:nvCxnSpPr>
        <p:spPr>
          <a:xfrm flipH="1">
            <a:off x="1630823" y="2686858"/>
            <a:ext cx="1546167" cy="53201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41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409242"/>
            <a:ext cx="3639058" cy="838317"/>
          </a:xfrm>
          <a:prstGeom prst="rect">
            <a:avLst/>
          </a:prstGeom>
        </p:spPr>
      </p:pic>
      <p:pic>
        <p:nvPicPr>
          <p:cNvPr id="5" name="Platshållare för innehåll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637" y="1582001"/>
            <a:ext cx="5927999" cy="4351338"/>
          </a:xfrm>
          <a:prstGeom prst="rect">
            <a:avLst/>
          </a:prstGeom>
        </p:spPr>
      </p:pic>
      <p:cxnSp>
        <p:nvCxnSpPr>
          <p:cNvPr id="6" name="Rak pilkoppling 5"/>
          <p:cNvCxnSpPr/>
          <p:nvPr/>
        </p:nvCxnSpPr>
        <p:spPr>
          <a:xfrm flipH="1">
            <a:off x="3963254" y="40532"/>
            <a:ext cx="1546167" cy="53201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5619404" y="182069"/>
            <a:ext cx="265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Skapa en titel.</a:t>
            </a:r>
          </a:p>
          <a:p>
            <a:r>
              <a:rPr lang="sv-SE" smtClean="0"/>
              <a:t>Döp </a:t>
            </a:r>
            <a:r>
              <a:rPr lang="sv-SE" dirty="0" smtClean="0"/>
              <a:t>den till ???</a:t>
            </a:r>
          </a:p>
          <a:p>
            <a:r>
              <a:rPr lang="sv-SE" dirty="0" smtClean="0"/>
              <a:t>Samma Layout?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60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61" y="944371"/>
            <a:ext cx="6077798" cy="2743583"/>
          </a:xfrm>
          <a:prstGeom prst="rect">
            <a:avLst/>
          </a:prstGeom>
        </p:spPr>
      </p:pic>
      <p:cxnSp>
        <p:nvCxnSpPr>
          <p:cNvPr id="6" name="Rak pilkoppling 5"/>
          <p:cNvCxnSpPr/>
          <p:nvPr/>
        </p:nvCxnSpPr>
        <p:spPr>
          <a:xfrm flipH="1">
            <a:off x="2726575" y="448887"/>
            <a:ext cx="1546167" cy="53201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4580313" y="249382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Importera filer genom +-tecknet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37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680" y="1518700"/>
            <a:ext cx="6249272" cy="4677428"/>
          </a:xfrm>
          <a:prstGeom prst="rect">
            <a:avLst/>
          </a:prstGeom>
        </p:spPr>
      </p:pic>
      <p:cxnSp>
        <p:nvCxnSpPr>
          <p:cNvPr id="5" name="Rak pilkoppling 4"/>
          <p:cNvCxnSpPr/>
          <p:nvPr/>
        </p:nvCxnSpPr>
        <p:spPr>
          <a:xfrm flipH="1" flipV="1">
            <a:off x="2585258" y="2560320"/>
            <a:ext cx="4761295" cy="25769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7654123" y="2618509"/>
            <a:ext cx="265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Filerna sorteras automatiskt och läggs i flikar.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7141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09" y="1660638"/>
            <a:ext cx="4188141" cy="3975699"/>
          </a:xfrm>
          <a:prstGeom prst="rect">
            <a:avLst/>
          </a:prstGeom>
        </p:spPr>
      </p:pic>
      <p:cxnSp>
        <p:nvCxnSpPr>
          <p:cNvPr id="5" name="Rak pilkoppling 4"/>
          <p:cNvCxnSpPr/>
          <p:nvPr/>
        </p:nvCxnSpPr>
        <p:spPr>
          <a:xfrm flipH="1">
            <a:off x="2576945" y="4713316"/>
            <a:ext cx="3200402" cy="53201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6084916" y="4513811"/>
            <a:ext cx="4339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Dra en fil i taget och lägg i spåren nedan. Lägg dem i kronologisk ordning. Börja med titelbilden.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267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81" y="2632657"/>
            <a:ext cx="7982370" cy="2248096"/>
          </a:xfrm>
          <a:prstGeom prst="rect">
            <a:avLst/>
          </a:prstGeom>
        </p:spPr>
      </p:pic>
      <p:cxnSp>
        <p:nvCxnSpPr>
          <p:cNvPr id="5" name="Rak pilkoppling 4"/>
          <p:cNvCxnSpPr/>
          <p:nvPr/>
        </p:nvCxnSpPr>
        <p:spPr>
          <a:xfrm flipH="1">
            <a:off x="1080655" y="2100642"/>
            <a:ext cx="1546167" cy="53201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2776450" y="1304680"/>
            <a:ext cx="3466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Här kan du klippa filerna. När du är klar klickar du på saxen igen för att få bort verktyget. Det går också att dra i filerna för att minska dem.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2901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85" y="1679171"/>
            <a:ext cx="8134354" cy="4520824"/>
          </a:xfrm>
          <a:prstGeom prst="rect">
            <a:avLst/>
          </a:prstGeom>
        </p:spPr>
      </p:pic>
      <p:cxnSp>
        <p:nvCxnSpPr>
          <p:cNvPr id="6" name="Rak pilkoppling 5"/>
          <p:cNvCxnSpPr/>
          <p:nvPr/>
        </p:nvCxnSpPr>
        <p:spPr>
          <a:xfrm flipH="1">
            <a:off x="7265324" y="5012574"/>
            <a:ext cx="1546167" cy="53201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ruta 6"/>
          <p:cNvSpPr txBox="1"/>
          <p:nvPr/>
        </p:nvSpPr>
        <p:spPr>
          <a:xfrm>
            <a:off x="8736677" y="3616417"/>
            <a:ext cx="2951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Lägg filerna efter varandra. Gör klart varje klipp innan du lägger på nästa. Ljudspåren läggs sedan i eget spår nedanför.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405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77" y="387300"/>
            <a:ext cx="2543530" cy="300079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304" y="1020494"/>
            <a:ext cx="3173912" cy="222470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132" y="3682538"/>
            <a:ext cx="4678348" cy="2306124"/>
          </a:xfrm>
          <a:prstGeom prst="rect">
            <a:avLst/>
          </a:prstGeom>
        </p:spPr>
      </p:pic>
      <p:cxnSp>
        <p:nvCxnSpPr>
          <p:cNvPr id="9" name="Rak pilkoppling 8"/>
          <p:cNvCxnSpPr/>
          <p:nvPr/>
        </p:nvCxnSpPr>
        <p:spPr>
          <a:xfrm flipH="1">
            <a:off x="2726575" y="448887"/>
            <a:ext cx="1546167" cy="53201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ruta 9"/>
          <p:cNvSpPr txBox="1"/>
          <p:nvPr/>
        </p:nvSpPr>
        <p:spPr>
          <a:xfrm>
            <a:off x="430877" y="3622193"/>
            <a:ext cx="265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När du högerklickar på ett videoklipp får du upp följande meny. 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8106295" y="1505219"/>
            <a:ext cx="265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Välj Separera ljud för att få bort bakgrundsljudet på de filmer som du ska lägga på nytt ljud. 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9029480" y="4222357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Välj Tid för att snabba upp klippen.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29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99" y="1715614"/>
            <a:ext cx="8830907" cy="4153480"/>
          </a:xfrm>
          <a:prstGeom prst="rect">
            <a:avLst/>
          </a:prstGeom>
        </p:spPr>
      </p:pic>
      <p:cxnSp>
        <p:nvCxnSpPr>
          <p:cNvPr id="5" name="Rak pilkoppling 4"/>
          <p:cNvCxnSpPr/>
          <p:nvPr/>
        </p:nvCxnSpPr>
        <p:spPr>
          <a:xfrm flipH="1">
            <a:off x="2673928" y="1203797"/>
            <a:ext cx="1546167" cy="53201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ruta 5"/>
          <p:cNvSpPr txBox="1"/>
          <p:nvPr/>
        </p:nvSpPr>
        <p:spPr>
          <a:xfrm>
            <a:off x="4469476" y="731520"/>
            <a:ext cx="265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När du är klar väljer du format. Du ska välja ???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5917850"/>
      </p:ext>
    </p:extLst>
  </p:cSld>
  <p:clrMapOvr>
    <a:masterClrMapping/>
  </p:clrMapOvr>
</p:sld>
</file>

<file path=ppt/theme/theme1.xml><?xml version="1.0" encoding="utf-8"?>
<a:theme xmlns:a="http://schemas.openxmlformats.org/drawingml/2006/main" name="Återblick">
  <a:themeElements>
    <a:clrScheme name="Återblic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Åter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Åter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</TotalTime>
  <Words>193</Words>
  <Application>Microsoft Office PowerPoint</Application>
  <PresentationFormat>Bredbild</PresentationFormat>
  <Paragraphs>17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Återblick</vt:lpstr>
      <vt:lpstr>Open shot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Vaggeryds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Mia Olausson</dc:creator>
  <cp:lastModifiedBy>Mia Olausson</cp:lastModifiedBy>
  <cp:revision>5</cp:revision>
  <dcterms:created xsi:type="dcterms:W3CDTF">2021-04-28T07:24:13Z</dcterms:created>
  <dcterms:modified xsi:type="dcterms:W3CDTF">2021-04-28T07:46:10Z</dcterms:modified>
</cp:coreProperties>
</file>