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0" r:id="rId1"/>
  </p:sldMasterIdLst>
  <p:notesMasterIdLst>
    <p:notesMasterId r:id="rId20"/>
  </p:notesMasterIdLst>
  <p:handoutMasterIdLst>
    <p:handoutMasterId r:id="rId21"/>
  </p:handoutMasterIdLst>
  <p:sldIdLst>
    <p:sldId id="256" r:id="rId2"/>
    <p:sldId id="380" r:id="rId3"/>
    <p:sldId id="353" r:id="rId4"/>
    <p:sldId id="368" r:id="rId5"/>
    <p:sldId id="346" r:id="rId6"/>
    <p:sldId id="350" r:id="rId7"/>
    <p:sldId id="376" r:id="rId8"/>
    <p:sldId id="381" r:id="rId9"/>
    <p:sldId id="356" r:id="rId10"/>
    <p:sldId id="382" r:id="rId11"/>
    <p:sldId id="355" r:id="rId12"/>
    <p:sldId id="364" r:id="rId13"/>
    <p:sldId id="352" r:id="rId14"/>
    <p:sldId id="361" r:id="rId15"/>
    <p:sldId id="329" r:id="rId16"/>
    <p:sldId id="373" r:id="rId17"/>
    <p:sldId id="377" r:id="rId18"/>
    <p:sldId id="365" r:id="rId19"/>
  </p:sldIdLst>
  <p:sldSz cx="9144000" cy="6858000" type="screen4x3"/>
  <p:notesSz cx="6799263" cy="9929813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9999FF"/>
    <a:srgbClr val="99CCFF"/>
    <a:srgbClr val="006699"/>
    <a:srgbClr val="009999"/>
    <a:srgbClr val="E13E0B"/>
    <a:srgbClr val="1DA37A"/>
    <a:srgbClr val="DC3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8" autoAdjust="0"/>
    <p:restoredTop sz="80114" autoAdjust="0"/>
  </p:normalViewPr>
  <p:slideViewPr>
    <p:cSldViewPr>
      <p:cViewPr varScale="1">
        <p:scale>
          <a:sx n="92" d="100"/>
          <a:sy n="92" d="100"/>
        </p:scale>
        <p:origin x="225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5FFD5E-B312-4651-8D70-9E893B67563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4876B1CC-CF2E-44B6-B29E-F17520738528}">
      <dgm:prSet phldrT="[Text]"/>
      <dgm:spPr/>
      <dgm:t>
        <a:bodyPr/>
        <a:lstStyle/>
        <a:p>
          <a:r>
            <a:rPr lang="sv-SE" dirty="0" smtClean="0"/>
            <a:t>Bibliotek</a:t>
          </a:r>
          <a:endParaRPr lang="sv-SE" dirty="0"/>
        </a:p>
      </dgm:t>
    </dgm:pt>
    <dgm:pt modelId="{E58ACC59-6C2D-4CAF-81F2-475BDEC366E2}" type="parTrans" cxnId="{1DAF594A-7C57-4224-ABE3-FD9B5A0F153B}">
      <dgm:prSet/>
      <dgm:spPr/>
      <dgm:t>
        <a:bodyPr/>
        <a:lstStyle/>
        <a:p>
          <a:endParaRPr lang="sv-SE"/>
        </a:p>
      </dgm:t>
    </dgm:pt>
    <dgm:pt modelId="{D637752E-C099-43B3-A77B-F64D64CD6277}" type="sibTrans" cxnId="{1DAF594A-7C57-4224-ABE3-FD9B5A0F153B}">
      <dgm:prSet/>
      <dgm:spPr/>
      <dgm:t>
        <a:bodyPr/>
        <a:lstStyle/>
        <a:p>
          <a:endParaRPr lang="sv-SE"/>
        </a:p>
      </dgm:t>
    </dgm:pt>
    <dgm:pt modelId="{ACB6EB17-5B4D-487B-97DA-55852FC4E899}">
      <dgm:prSet phldrT="[Text]"/>
      <dgm:spPr/>
      <dgm:t>
        <a:bodyPr/>
        <a:lstStyle/>
        <a:p>
          <a:r>
            <a:rPr lang="sv-SE" dirty="0" smtClean="0"/>
            <a:t>Skola</a:t>
          </a:r>
          <a:endParaRPr lang="sv-SE" dirty="0"/>
        </a:p>
      </dgm:t>
    </dgm:pt>
    <dgm:pt modelId="{BA12194D-2194-418D-9C69-9D5445687B7B}" type="parTrans" cxnId="{B30FF199-E1F0-48FC-AB4A-6667AC650A30}">
      <dgm:prSet/>
      <dgm:spPr/>
      <dgm:t>
        <a:bodyPr/>
        <a:lstStyle/>
        <a:p>
          <a:endParaRPr lang="sv-SE"/>
        </a:p>
      </dgm:t>
    </dgm:pt>
    <dgm:pt modelId="{118DDDD4-5B54-461C-AD2F-BD7AFD49B45F}" type="sibTrans" cxnId="{B30FF199-E1F0-48FC-AB4A-6667AC650A30}">
      <dgm:prSet/>
      <dgm:spPr/>
      <dgm:t>
        <a:bodyPr/>
        <a:lstStyle/>
        <a:p>
          <a:endParaRPr lang="sv-SE"/>
        </a:p>
      </dgm:t>
    </dgm:pt>
    <dgm:pt modelId="{5D933B55-3275-4084-B4DD-578A10F76D72}">
      <dgm:prSet phldrT="[Text]"/>
      <dgm:spPr/>
      <dgm:t>
        <a:bodyPr/>
        <a:lstStyle/>
        <a:p>
          <a:r>
            <a:rPr lang="sv-SE" dirty="0" smtClean="0"/>
            <a:t>Tekniska</a:t>
          </a:r>
          <a:endParaRPr lang="sv-SE" dirty="0"/>
        </a:p>
      </dgm:t>
    </dgm:pt>
    <dgm:pt modelId="{5B214D84-E9A6-4953-8F88-1312CB0E2076}" type="parTrans" cxnId="{E61A48E3-9C24-4F89-B6D0-768EE9BCEC2F}">
      <dgm:prSet/>
      <dgm:spPr/>
      <dgm:t>
        <a:bodyPr/>
        <a:lstStyle/>
        <a:p>
          <a:endParaRPr lang="sv-SE"/>
        </a:p>
      </dgm:t>
    </dgm:pt>
    <dgm:pt modelId="{139B0532-10CF-43C3-8982-1D99B6F4448A}" type="sibTrans" cxnId="{E61A48E3-9C24-4F89-B6D0-768EE9BCEC2F}">
      <dgm:prSet/>
      <dgm:spPr/>
      <dgm:t>
        <a:bodyPr/>
        <a:lstStyle/>
        <a:p>
          <a:endParaRPr lang="sv-SE"/>
        </a:p>
      </dgm:t>
    </dgm:pt>
    <dgm:pt modelId="{8E551CE6-D1A0-4627-AD07-CDC90BEF8E38}">
      <dgm:prSet phldrT="[Text]"/>
      <dgm:spPr/>
      <dgm:t>
        <a:bodyPr/>
        <a:lstStyle/>
        <a:p>
          <a:r>
            <a:rPr lang="sv-SE" dirty="0" smtClean="0"/>
            <a:t>Miljö/bygg</a:t>
          </a:r>
          <a:endParaRPr lang="sv-SE" dirty="0"/>
        </a:p>
      </dgm:t>
    </dgm:pt>
    <dgm:pt modelId="{59353ECF-B918-4537-BCD5-7C05C5830597}" type="parTrans" cxnId="{4C672BC0-A553-49EC-A0BC-503E58354306}">
      <dgm:prSet/>
      <dgm:spPr/>
      <dgm:t>
        <a:bodyPr/>
        <a:lstStyle/>
        <a:p>
          <a:endParaRPr lang="sv-SE"/>
        </a:p>
      </dgm:t>
    </dgm:pt>
    <dgm:pt modelId="{5E53FF6E-F357-4F6F-A3FF-B2DAB7E8699B}" type="sibTrans" cxnId="{4C672BC0-A553-49EC-A0BC-503E58354306}">
      <dgm:prSet/>
      <dgm:spPr/>
      <dgm:t>
        <a:bodyPr/>
        <a:lstStyle/>
        <a:p>
          <a:endParaRPr lang="sv-SE"/>
        </a:p>
      </dgm:t>
    </dgm:pt>
    <dgm:pt modelId="{BB7A3453-267F-4DB9-8927-C2353E87A58E}">
      <dgm:prSet phldrT="[Text]"/>
      <dgm:spPr/>
      <dgm:t>
        <a:bodyPr/>
        <a:lstStyle/>
        <a:p>
          <a:r>
            <a:rPr lang="sv-SE" dirty="0" smtClean="0"/>
            <a:t>Social</a:t>
          </a:r>
          <a:endParaRPr lang="sv-SE" dirty="0"/>
        </a:p>
      </dgm:t>
    </dgm:pt>
    <dgm:pt modelId="{432E271D-67D9-4D7F-8C15-3A210BE90B12}" type="parTrans" cxnId="{6E99F2C0-46B8-45F3-9278-5912518C346B}">
      <dgm:prSet/>
      <dgm:spPr/>
      <dgm:t>
        <a:bodyPr/>
        <a:lstStyle/>
        <a:p>
          <a:endParaRPr lang="sv-SE"/>
        </a:p>
      </dgm:t>
    </dgm:pt>
    <dgm:pt modelId="{410E4687-FA11-4F72-8FC1-C20AA2B7185D}" type="sibTrans" cxnId="{6E99F2C0-46B8-45F3-9278-5912518C346B}">
      <dgm:prSet/>
      <dgm:spPr/>
      <dgm:t>
        <a:bodyPr/>
        <a:lstStyle/>
        <a:p>
          <a:endParaRPr lang="sv-SE"/>
        </a:p>
      </dgm:t>
    </dgm:pt>
    <dgm:pt modelId="{59607D28-172D-4F73-831A-5C1F87FEA230}">
      <dgm:prSet phldrT="[Text]"/>
      <dgm:spPr/>
      <dgm:t>
        <a:bodyPr/>
        <a:lstStyle/>
        <a:p>
          <a:r>
            <a:rPr lang="sv-SE" dirty="0" smtClean="0"/>
            <a:t>Äldre</a:t>
          </a:r>
          <a:endParaRPr lang="sv-SE" dirty="0"/>
        </a:p>
      </dgm:t>
    </dgm:pt>
    <dgm:pt modelId="{D0916549-4FA5-49FA-B417-2AB7E873AA6D}" type="parTrans" cxnId="{EC445B14-04A2-4F1E-B9AD-45E8BC143BFA}">
      <dgm:prSet/>
      <dgm:spPr/>
      <dgm:t>
        <a:bodyPr/>
        <a:lstStyle/>
        <a:p>
          <a:endParaRPr lang="sv-SE"/>
        </a:p>
      </dgm:t>
    </dgm:pt>
    <dgm:pt modelId="{E371C2AF-697E-4BFE-93A9-AF30BD18A32A}" type="sibTrans" cxnId="{EC445B14-04A2-4F1E-B9AD-45E8BC143BFA}">
      <dgm:prSet/>
      <dgm:spPr/>
      <dgm:t>
        <a:bodyPr/>
        <a:lstStyle/>
        <a:p>
          <a:endParaRPr lang="sv-SE"/>
        </a:p>
      </dgm:t>
    </dgm:pt>
    <dgm:pt modelId="{ECD0C513-3A6C-41FE-895C-212EF2A8FB81}">
      <dgm:prSet phldrT="[Text]"/>
      <dgm:spPr/>
      <dgm:t>
        <a:bodyPr/>
        <a:lstStyle/>
        <a:p>
          <a:r>
            <a:rPr lang="sv-SE" dirty="0" smtClean="0"/>
            <a:t>Arbets-marknad</a:t>
          </a:r>
          <a:endParaRPr lang="sv-SE" dirty="0"/>
        </a:p>
      </dgm:t>
    </dgm:pt>
    <dgm:pt modelId="{CA713782-D11C-4C99-88F3-7914D23DD6D6}" type="parTrans" cxnId="{7164CDA7-FF56-4622-B7C4-5CD1073EFFD0}">
      <dgm:prSet/>
      <dgm:spPr/>
      <dgm:t>
        <a:bodyPr/>
        <a:lstStyle/>
        <a:p>
          <a:endParaRPr lang="sv-SE"/>
        </a:p>
      </dgm:t>
    </dgm:pt>
    <dgm:pt modelId="{4500C159-162D-490B-858E-B1291F0EB7C2}" type="sibTrans" cxnId="{7164CDA7-FF56-4622-B7C4-5CD1073EFFD0}">
      <dgm:prSet/>
      <dgm:spPr/>
      <dgm:t>
        <a:bodyPr/>
        <a:lstStyle/>
        <a:p>
          <a:endParaRPr lang="sv-SE"/>
        </a:p>
      </dgm:t>
    </dgm:pt>
    <dgm:pt modelId="{13C113E0-2ABF-46A3-8B9B-5005D54B3FDE}">
      <dgm:prSet phldrT="[Text]"/>
      <dgm:spPr/>
      <dgm:t>
        <a:bodyPr/>
        <a:lstStyle/>
        <a:p>
          <a:r>
            <a:rPr lang="sv-SE" dirty="0" smtClean="0"/>
            <a:t>Kultur/Fritid</a:t>
          </a:r>
          <a:endParaRPr lang="sv-SE" dirty="0"/>
        </a:p>
      </dgm:t>
    </dgm:pt>
    <dgm:pt modelId="{205B87D8-B5EC-4B92-AA2D-B09DAA6DAE86}" type="parTrans" cxnId="{CEA6C7A7-5699-4A85-9548-97ED7CEB4ECE}">
      <dgm:prSet/>
      <dgm:spPr/>
      <dgm:t>
        <a:bodyPr/>
        <a:lstStyle/>
        <a:p>
          <a:endParaRPr lang="sv-SE"/>
        </a:p>
      </dgm:t>
    </dgm:pt>
    <dgm:pt modelId="{4B66CA1B-E9BA-4A02-9EF4-2E96E59D0BF7}" type="sibTrans" cxnId="{CEA6C7A7-5699-4A85-9548-97ED7CEB4ECE}">
      <dgm:prSet/>
      <dgm:spPr/>
      <dgm:t>
        <a:bodyPr/>
        <a:lstStyle/>
        <a:p>
          <a:endParaRPr lang="sv-SE"/>
        </a:p>
      </dgm:t>
    </dgm:pt>
    <dgm:pt modelId="{EDFBE1BA-349D-477F-A14A-E0A6994A8AB0}">
      <dgm:prSet phldrT="[Text]"/>
      <dgm:spPr/>
      <dgm:t>
        <a:bodyPr/>
        <a:lstStyle/>
        <a:p>
          <a:r>
            <a:rPr lang="sv-SE" dirty="0" smtClean="0"/>
            <a:t>Näringsliv</a:t>
          </a:r>
          <a:endParaRPr lang="sv-SE" dirty="0"/>
        </a:p>
      </dgm:t>
    </dgm:pt>
    <dgm:pt modelId="{AC23DFE1-63B2-4B00-90EE-C46914B97FB7}" type="parTrans" cxnId="{73DF329F-A212-4DC1-B8A4-BEAB0984D2E9}">
      <dgm:prSet/>
      <dgm:spPr/>
      <dgm:t>
        <a:bodyPr/>
        <a:lstStyle/>
        <a:p>
          <a:endParaRPr lang="sv-SE"/>
        </a:p>
      </dgm:t>
    </dgm:pt>
    <dgm:pt modelId="{ACC95190-F737-40F7-9371-B3C98AB4C0F0}" type="sibTrans" cxnId="{73DF329F-A212-4DC1-B8A4-BEAB0984D2E9}">
      <dgm:prSet/>
      <dgm:spPr/>
      <dgm:t>
        <a:bodyPr/>
        <a:lstStyle/>
        <a:p>
          <a:endParaRPr lang="sv-SE"/>
        </a:p>
      </dgm:t>
    </dgm:pt>
    <dgm:pt modelId="{E451718D-312F-4838-B3FD-A74F790CDE7D}" type="pres">
      <dgm:prSet presAssocID="{0A5FFD5E-B312-4651-8D70-9E893B67563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A9012D1D-4161-4D70-8968-A47412C70E21}" type="pres">
      <dgm:prSet presAssocID="{4876B1CC-CF2E-44B6-B29E-F17520738528}" presName="centerShape" presStyleLbl="node0" presStyleIdx="0" presStyleCnt="1" custScaleX="138808" custScaleY="129853"/>
      <dgm:spPr/>
      <dgm:t>
        <a:bodyPr/>
        <a:lstStyle/>
        <a:p>
          <a:endParaRPr lang="sv-SE"/>
        </a:p>
      </dgm:t>
    </dgm:pt>
    <dgm:pt modelId="{C41A21CB-5A9B-4F22-8F08-25440EC9A0C7}" type="pres">
      <dgm:prSet presAssocID="{BA12194D-2194-418D-9C69-9D5445687B7B}" presName="parTrans" presStyleLbl="sibTrans2D1" presStyleIdx="0" presStyleCnt="8"/>
      <dgm:spPr/>
      <dgm:t>
        <a:bodyPr/>
        <a:lstStyle/>
        <a:p>
          <a:endParaRPr lang="sv-SE"/>
        </a:p>
      </dgm:t>
    </dgm:pt>
    <dgm:pt modelId="{32C93AFD-4641-47A5-AAA0-FBCDF452ABE8}" type="pres">
      <dgm:prSet presAssocID="{BA12194D-2194-418D-9C69-9D5445687B7B}" presName="connectorText" presStyleLbl="sibTrans2D1" presStyleIdx="0" presStyleCnt="8"/>
      <dgm:spPr/>
      <dgm:t>
        <a:bodyPr/>
        <a:lstStyle/>
        <a:p>
          <a:endParaRPr lang="sv-SE"/>
        </a:p>
      </dgm:t>
    </dgm:pt>
    <dgm:pt modelId="{4ED8C32D-CB29-4FF0-A66A-E583388DBABE}" type="pres">
      <dgm:prSet presAssocID="{ACB6EB17-5B4D-487B-97DA-55852FC4E899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7CBBDECF-7B7D-42A1-B9A8-624A003A7C21}" type="pres">
      <dgm:prSet presAssocID="{5B214D84-E9A6-4953-8F88-1312CB0E2076}" presName="parTrans" presStyleLbl="sibTrans2D1" presStyleIdx="1" presStyleCnt="8"/>
      <dgm:spPr/>
      <dgm:t>
        <a:bodyPr/>
        <a:lstStyle/>
        <a:p>
          <a:endParaRPr lang="sv-SE"/>
        </a:p>
      </dgm:t>
    </dgm:pt>
    <dgm:pt modelId="{788B3483-81F6-4273-B9B7-4C4E3B4BECDB}" type="pres">
      <dgm:prSet presAssocID="{5B214D84-E9A6-4953-8F88-1312CB0E2076}" presName="connectorText" presStyleLbl="sibTrans2D1" presStyleIdx="1" presStyleCnt="8"/>
      <dgm:spPr/>
      <dgm:t>
        <a:bodyPr/>
        <a:lstStyle/>
        <a:p>
          <a:endParaRPr lang="sv-SE"/>
        </a:p>
      </dgm:t>
    </dgm:pt>
    <dgm:pt modelId="{D0CAE863-767A-48C6-9BEF-FF9EF1EA06D1}" type="pres">
      <dgm:prSet presAssocID="{5D933B55-3275-4084-B4DD-578A10F76D72}" presName="node" presStyleLbl="node1" presStyleIdx="1" presStyleCnt="8" custRadScaleRad="103894" custRadScaleInc="2276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A83F2C89-5333-4DEB-9C3F-E453AE4B57F9}" type="pres">
      <dgm:prSet presAssocID="{59353ECF-B918-4537-BCD5-7C05C5830597}" presName="parTrans" presStyleLbl="sibTrans2D1" presStyleIdx="2" presStyleCnt="8"/>
      <dgm:spPr/>
      <dgm:t>
        <a:bodyPr/>
        <a:lstStyle/>
        <a:p>
          <a:endParaRPr lang="sv-SE"/>
        </a:p>
      </dgm:t>
    </dgm:pt>
    <dgm:pt modelId="{2E1DE5AC-8405-47DD-A6AF-D3360878C87E}" type="pres">
      <dgm:prSet presAssocID="{59353ECF-B918-4537-BCD5-7C05C5830597}" presName="connectorText" presStyleLbl="sibTrans2D1" presStyleIdx="2" presStyleCnt="8"/>
      <dgm:spPr/>
      <dgm:t>
        <a:bodyPr/>
        <a:lstStyle/>
        <a:p>
          <a:endParaRPr lang="sv-SE"/>
        </a:p>
      </dgm:t>
    </dgm:pt>
    <dgm:pt modelId="{96871AD0-4750-4E1E-AFC7-8DD8D49E4306}" type="pres">
      <dgm:prSet presAssocID="{8E551CE6-D1A0-4627-AD07-CDC90BEF8E38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659FC76-3635-4EF4-BA2C-AB752D260F01}" type="pres">
      <dgm:prSet presAssocID="{432E271D-67D9-4D7F-8C15-3A210BE90B12}" presName="parTrans" presStyleLbl="sibTrans2D1" presStyleIdx="3" presStyleCnt="8"/>
      <dgm:spPr/>
      <dgm:t>
        <a:bodyPr/>
        <a:lstStyle/>
        <a:p>
          <a:endParaRPr lang="sv-SE"/>
        </a:p>
      </dgm:t>
    </dgm:pt>
    <dgm:pt modelId="{4BD47279-D8DD-4453-AFA0-B68B09B87EF0}" type="pres">
      <dgm:prSet presAssocID="{432E271D-67D9-4D7F-8C15-3A210BE90B12}" presName="connectorText" presStyleLbl="sibTrans2D1" presStyleIdx="3" presStyleCnt="8"/>
      <dgm:spPr/>
      <dgm:t>
        <a:bodyPr/>
        <a:lstStyle/>
        <a:p>
          <a:endParaRPr lang="sv-SE"/>
        </a:p>
      </dgm:t>
    </dgm:pt>
    <dgm:pt modelId="{B1B2EAFF-A4B8-4388-84CE-388570EF70B7}" type="pres">
      <dgm:prSet presAssocID="{BB7A3453-267F-4DB9-8927-C2353E87A58E}" presName="node" presStyleLbl="node1" presStyleIdx="3" presStyleCnt="8" custRadScaleRad="110619" custRadScaleInc="-496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DCD93BF7-C280-4E44-A252-D24DC6437CFA}" type="pres">
      <dgm:prSet presAssocID="{D0916549-4FA5-49FA-B417-2AB7E873AA6D}" presName="parTrans" presStyleLbl="sibTrans2D1" presStyleIdx="4" presStyleCnt="8"/>
      <dgm:spPr/>
      <dgm:t>
        <a:bodyPr/>
        <a:lstStyle/>
        <a:p>
          <a:endParaRPr lang="sv-SE"/>
        </a:p>
      </dgm:t>
    </dgm:pt>
    <dgm:pt modelId="{93263357-B0FC-4AD5-AA4B-B76D162CE2AE}" type="pres">
      <dgm:prSet presAssocID="{D0916549-4FA5-49FA-B417-2AB7E873AA6D}" presName="connectorText" presStyleLbl="sibTrans2D1" presStyleIdx="4" presStyleCnt="8"/>
      <dgm:spPr/>
      <dgm:t>
        <a:bodyPr/>
        <a:lstStyle/>
        <a:p>
          <a:endParaRPr lang="sv-SE"/>
        </a:p>
      </dgm:t>
    </dgm:pt>
    <dgm:pt modelId="{A6DB6EC5-EECB-4B03-9E7A-FFB3DFDABB7B}" type="pres">
      <dgm:prSet presAssocID="{59607D28-172D-4F73-831A-5C1F87FEA230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A01113ED-C9FD-45C5-A972-89E87137D0E5}" type="pres">
      <dgm:prSet presAssocID="{CA713782-D11C-4C99-88F3-7914D23DD6D6}" presName="parTrans" presStyleLbl="sibTrans2D1" presStyleIdx="5" presStyleCnt="8"/>
      <dgm:spPr/>
      <dgm:t>
        <a:bodyPr/>
        <a:lstStyle/>
        <a:p>
          <a:endParaRPr lang="sv-SE"/>
        </a:p>
      </dgm:t>
    </dgm:pt>
    <dgm:pt modelId="{6318B9F1-D9DC-47E8-806A-B43FCF9CD166}" type="pres">
      <dgm:prSet presAssocID="{CA713782-D11C-4C99-88F3-7914D23DD6D6}" presName="connectorText" presStyleLbl="sibTrans2D1" presStyleIdx="5" presStyleCnt="8"/>
      <dgm:spPr/>
      <dgm:t>
        <a:bodyPr/>
        <a:lstStyle/>
        <a:p>
          <a:endParaRPr lang="sv-SE"/>
        </a:p>
      </dgm:t>
    </dgm:pt>
    <dgm:pt modelId="{691BAC7B-B79A-47CD-A356-1A2E01236E59}" type="pres">
      <dgm:prSet presAssocID="{ECD0C513-3A6C-41FE-895C-212EF2A8FB81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BE92E46-AD1F-4AC2-BEA5-AF10136ECEFE}" type="pres">
      <dgm:prSet presAssocID="{205B87D8-B5EC-4B92-AA2D-B09DAA6DAE86}" presName="parTrans" presStyleLbl="sibTrans2D1" presStyleIdx="6" presStyleCnt="8"/>
      <dgm:spPr/>
      <dgm:t>
        <a:bodyPr/>
        <a:lstStyle/>
        <a:p>
          <a:endParaRPr lang="sv-SE"/>
        </a:p>
      </dgm:t>
    </dgm:pt>
    <dgm:pt modelId="{3350C9CE-EBFC-4BDB-9E79-6251E554E6B4}" type="pres">
      <dgm:prSet presAssocID="{205B87D8-B5EC-4B92-AA2D-B09DAA6DAE86}" presName="connectorText" presStyleLbl="sibTrans2D1" presStyleIdx="6" presStyleCnt="8"/>
      <dgm:spPr/>
      <dgm:t>
        <a:bodyPr/>
        <a:lstStyle/>
        <a:p>
          <a:endParaRPr lang="sv-SE"/>
        </a:p>
      </dgm:t>
    </dgm:pt>
    <dgm:pt modelId="{1BD7F8A2-1D54-4DFF-93EE-DD2289BDF033}" type="pres">
      <dgm:prSet presAssocID="{13C113E0-2ABF-46A3-8B9B-5005D54B3FDE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57DAAAC9-2E1B-48DD-9E24-FC877E8B0FF2}" type="pres">
      <dgm:prSet presAssocID="{AC23DFE1-63B2-4B00-90EE-C46914B97FB7}" presName="parTrans" presStyleLbl="sibTrans2D1" presStyleIdx="7" presStyleCnt="8"/>
      <dgm:spPr/>
      <dgm:t>
        <a:bodyPr/>
        <a:lstStyle/>
        <a:p>
          <a:endParaRPr lang="sv-SE"/>
        </a:p>
      </dgm:t>
    </dgm:pt>
    <dgm:pt modelId="{E79D0271-35F8-4553-9F6D-795CB5F4D67C}" type="pres">
      <dgm:prSet presAssocID="{AC23DFE1-63B2-4B00-90EE-C46914B97FB7}" presName="connectorText" presStyleLbl="sibTrans2D1" presStyleIdx="7" presStyleCnt="8"/>
      <dgm:spPr/>
      <dgm:t>
        <a:bodyPr/>
        <a:lstStyle/>
        <a:p>
          <a:endParaRPr lang="sv-SE"/>
        </a:p>
      </dgm:t>
    </dgm:pt>
    <dgm:pt modelId="{F028CE26-A3AF-458D-88E0-37C3A70D543F}" type="pres">
      <dgm:prSet presAssocID="{EDFBE1BA-349D-477F-A14A-E0A6994A8AB0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E2141A38-6D6C-4225-B0A1-B3BDA82645FC}" type="presOf" srcId="{D0916549-4FA5-49FA-B417-2AB7E873AA6D}" destId="{DCD93BF7-C280-4E44-A252-D24DC6437CFA}" srcOrd="0" destOrd="0" presId="urn:microsoft.com/office/officeart/2005/8/layout/radial5"/>
    <dgm:cxn modelId="{B9209C05-A997-4C9D-AFA4-648ECF22EA26}" type="presOf" srcId="{59353ECF-B918-4537-BCD5-7C05C5830597}" destId="{A83F2C89-5333-4DEB-9C3F-E453AE4B57F9}" srcOrd="0" destOrd="0" presId="urn:microsoft.com/office/officeart/2005/8/layout/radial5"/>
    <dgm:cxn modelId="{1DAF594A-7C57-4224-ABE3-FD9B5A0F153B}" srcId="{0A5FFD5E-B312-4651-8D70-9E893B675634}" destId="{4876B1CC-CF2E-44B6-B29E-F17520738528}" srcOrd="0" destOrd="0" parTransId="{E58ACC59-6C2D-4CAF-81F2-475BDEC366E2}" sibTransId="{D637752E-C099-43B3-A77B-F64D64CD6277}"/>
    <dgm:cxn modelId="{7164CDA7-FF56-4622-B7C4-5CD1073EFFD0}" srcId="{4876B1CC-CF2E-44B6-B29E-F17520738528}" destId="{ECD0C513-3A6C-41FE-895C-212EF2A8FB81}" srcOrd="5" destOrd="0" parTransId="{CA713782-D11C-4C99-88F3-7914D23DD6D6}" sibTransId="{4500C159-162D-490B-858E-B1291F0EB7C2}"/>
    <dgm:cxn modelId="{EC445B14-04A2-4F1E-B9AD-45E8BC143BFA}" srcId="{4876B1CC-CF2E-44B6-B29E-F17520738528}" destId="{59607D28-172D-4F73-831A-5C1F87FEA230}" srcOrd="4" destOrd="0" parTransId="{D0916549-4FA5-49FA-B417-2AB7E873AA6D}" sibTransId="{E371C2AF-697E-4BFE-93A9-AF30BD18A32A}"/>
    <dgm:cxn modelId="{DA96F17B-E26D-4819-BF6A-EDED789C0F27}" type="presOf" srcId="{BB7A3453-267F-4DB9-8927-C2353E87A58E}" destId="{B1B2EAFF-A4B8-4388-84CE-388570EF70B7}" srcOrd="0" destOrd="0" presId="urn:microsoft.com/office/officeart/2005/8/layout/radial5"/>
    <dgm:cxn modelId="{2DE20FC1-F2C1-4415-A2B6-2007DAFF7B5E}" type="presOf" srcId="{59607D28-172D-4F73-831A-5C1F87FEA230}" destId="{A6DB6EC5-EECB-4B03-9E7A-FFB3DFDABB7B}" srcOrd="0" destOrd="0" presId="urn:microsoft.com/office/officeart/2005/8/layout/radial5"/>
    <dgm:cxn modelId="{268214B1-0401-41EE-909A-57AE14FEAB8C}" type="presOf" srcId="{CA713782-D11C-4C99-88F3-7914D23DD6D6}" destId="{A01113ED-C9FD-45C5-A972-89E87137D0E5}" srcOrd="0" destOrd="0" presId="urn:microsoft.com/office/officeart/2005/8/layout/radial5"/>
    <dgm:cxn modelId="{960A047D-FDA5-4204-8B14-E68A08286C7E}" type="presOf" srcId="{ECD0C513-3A6C-41FE-895C-212EF2A8FB81}" destId="{691BAC7B-B79A-47CD-A356-1A2E01236E59}" srcOrd="0" destOrd="0" presId="urn:microsoft.com/office/officeart/2005/8/layout/radial5"/>
    <dgm:cxn modelId="{CEA6C7A7-5699-4A85-9548-97ED7CEB4ECE}" srcId="{4876B1CC-CF2E-44B6-B29E-F17520738528}" destId="{13C113E0-2ABF-46A3-8B9B-5005D54B3FDE}" srcOrd="6" destOrd="0" parTransId="{205B87D8-B5EC-4B92-AA2D-B09DAA6DAE86}" sibTransId="{4B66CA1B-E9BA-4A02-9EF4-2E96E59D0BF7}"/>
    <dgm:cxn modelId="{4C672BC0-A553-49EC-A0BC-503E58354306}" srcId="{4876B1CC-CF2E-44B6-B29E-F17520738528}" destId="{8E551CE6-D1A0-4627-AD07-CDC90BEF8E38}" srcOrd="2" destOrd="0" parTransId="{59353ECF-B918-4537-BCD5-7C05C5830597}" sibTransId="{5E53FF6E-F357-4F6F-A3FF-B2DAB7E8699B}"/>
    <dgm:cxn modelId="{E81A9372-1AF1-4AE0-9DE1-0086D5A00C6B}" type="presOf" srcId="{432E271D-67D9-4D7F-8C15-3A210BE90B12}" destId="{4BD47279-D8DD-4453-AFA0-B68B09B87EF0}" srcOrd="1" destOrd="0" presId="urn:microsoft.com/office/officeart/2005/8/layout/radial5"/>
    <dgm:cxn modelId="{FBAFCBCC-5138-4F74-BAAD-1ABB439DC872}" type="presOf" srcId="{4876B1CC-CF2E-44B6-B29E-F17520738528}" destId="{A9012D1D-4161-4D70-8968-A47412C70E21}" srcOrd="0" destOrd="0" presId="urn:microsoft.com/office/officeart/2005/8/layout/radial5"/>
    <dgm:cxn modelId="{7B5B607F-BE82-4BBE-84FD-82CBEEC4A688}" type="presOf" srcId="{205B87D8-B5EC-4B92-AA2D-B09DAA6DAE86}" destId="{4BE92E46-AD1F-4AC2-BEA5-AF10136ECEFE}" srcOrd="0" destOrd="0" presId="urn:microsoft.com/office/officeart/2005/8/layout/radial5"/>
    <dgm:cxn modelId="{C718B3A5-7D53-41E3-9576-5B1206A5DCB9}" type="presOf" srcId="{5B214D84-E9A6-4953-8F88-1312CB0E2076}" destId="{788B3483-81F6-4273-B9B7-4C4E3B4BECDB}" srcOrd="1" destOrd="0" presId="urn:microsoft.com/office/officeart/2005/8/layout/radial5"/>
    <dgm:cxn modelId="{5032789A-0326-41B8-B7B7-1B44DEAB7F5A}" type="presOf" srcId="{5B214D84-E9A6-4953-8F88-1312CB0E2076}" destId="{7CBBDECF-7B7D-42A1-B9A8-624A003A7C21}" srcOrd="0" destOrd="0" presId="urn:microsoft.com/office/officeart/2005/8/layout/radial5"/>
    <dgm:cxn modelId="{E6357DFA-5CCE-422D-9DAE-22864147A601}" type="presOf" srcId="{BA12194D-2194-418D-9C69-9D5445687B7B}" destId="{C41A21CB-5A9B-4F22-8F08-25440EC9A0C7}" srcOrd="0" destOrd="0" presId="urn:microsoft.com/office/officeart/2005/8/layout/radial5"/>
    <dgm:cxn modelId="{37313208-6A2F-489A-967E-3A7E825CA2DB}" type="presOf" srcId="{432E271D-67D9-4D7F-8C15-3A210BE90B12}" destId="{6659FC76-3635-4EF4-BA2C-AB752D260F01}" srcOrd="0" destOrd="0" presId="urn:microsoft.com/office/officeart/2005/8/layout/radial5"/>
    <dgm:cxn modelId="{7F0F30D4-F40C-4796-8BCD-5B3253843CC6}" type="presOf" srcId="{ACB6EB17-5B4D-487B-97DA-55852FC4E899}" destId="{4ED8C32D-CB29-4FF0-A66A-E583388DBABE}" srcOrd="0" destOrd="0" presId="urn:microsoft.com/office/officeart/2005/8/layout/radial5"/>
    <dgm:cxn modelId="{9DF6AD8F-A4A2-400F-819E-5AE340DC6EB1}" type="presOf" srcId="{CA713782-D11C-4C99-88F3-7914D23DD6D6}" destId="{6318B9F1-D9DC-47E8-806A-B43FCF9CD166}" srcOrd="1" destOrd="0" presId="urn:microsoft.com/office/officeart/2005/8/layout/radial5"/>
    <dgm:cxn modelId="{22DBFAD7-206B-4F30-93F9-75908A572888}" type="presOf" srcId="{8E551CE6-D1A0-4627-AD07-CDC90BEF8E38}" destId="{96871AD0-4750-4E1E-AFC7-8DD8D49E4306}" srcOrd="0" destOrd="0" presId="urn:microsoft.com/office/officeart/2005/8/layout/radial5"/>
    <dgm:cxn modelId="{563F9018-6EF6-4869-8160-EE4792285A61}" type="presOf" srcId="{205B87D8-B5EC-4B92-AA2D-B09DAA6DAE86}" destId="{3350C9CE-EBFC-4BDB-9E79-6251E554E6B4}" srcOrd="1" destOrd="0" presId="urn:microsoft.com/office/officeart/2005/8/layout/radial5"/>
    <dgm:cxn modelId="{3A117F29-E053-4EA7-A707-DAAF3E80980E}" type="presOf" srcId="{59353ECF-B918-4537-BCD5-7C05C5830597}" destId="{2E1DE5AC-8405-47DD-A6AF-D3360878C87E}" srcOrd="1" destOrd="0" presId="urn:microsoft.com/office/officeart/2005/8/layout/radial5"/>
    <dgm:cxn modelId="{6E99F2C0-46B8-45F3-9278-5912518C346B}" srcId="{4876B1CC-CF2E-44B6-B29E-F17520738528}" destId="{BB7A3453-267F-4DB9-8927-C2353E87A58E}" srcOrd="3" destOrd="0" parTransId="{432E271D-67D9-4D7F-8C15-3A210BE90B12}" sibTransId="{410E4687-FA11-4F72-8FC1-C20AA2B7185D}"/>
    <dgm:cxn modelId="{CE602B11-543A-4DB0-932B-FC7B1A0DD69D}" type="presOf" srcId="{AC23DFE1-63B2-4B00-90EE-C46914B97FB7}" destId="{57DAAAC9-2E1B-48DD-9E24-FC877E8B0FF2}" srcOrd="0" destOrd="0" presId="urn:microsoft.com/office/officeart/2005/8/layout/radial5"/>
    <dgm:cxn modelId="{9108A6EA-8058-4B2D-BC71-1AAB8723A823}" type="presOf" srcId="{BA12194D-2194-418D-9C69-9D5445687B7B}" destId="{32C93AFD-4641-47A5-AAA0-FBCDF452ABE8}" srcOrd="1" destOrd="0" presId="urn:microsoft.com/office/officeart/2005/8/layout/radial5"/>
    <dgm:cxn modelId="{4DD02D34-E73F-4009-809F-D4FCC8F2281A}" type="presOf" srcId="{AC23DFE1-63B2-4B00-90EE-C46914B97FB7}" destId="{E79D0271-35F8-4553-9F6D-795CB5F4D67C}" srcOrd="1" destOrd="0" presId="urn:microsoft.com/office/officeart/2005/8/layout/radial5"/>
    <dgm:cxn modelId="{16003C1D-F406-4A57-8C3D-ADF7C356B95A}" type="presOf" srcId="{13C113E0-2ABF-46A3-8B9B-5005D54B3FDE}" destId="{1BD7F8A2-1D54-4DFF-93EE-DD2289BDF033}" srcOrd="0" destOrd="0" presId="urn:microsoft.com/office/officeart/2005/8/layout/radial5"/>
    <dgm:cxn modelId="{428F62AD-9DCE-49EE-BC87-602E50D74AC9}" type="presOf" srcId="{0A5FFD5E-B312-4651-8D70-9E893B675634}" destId="{E451718D-312F-4838-B3FD-A74F790CDE7D}" srcOrd="0" destOrd="0" presId="urn:microsoft.com/office/officeart/2005/8/layout/radial5"/>
    <dgm:cxn modelId="{E61A48E3-9C24-4F89-B6D0-768EE9BCEC2F}" srcId="{4876B1CC-CF2E-44B6-B29E-F17520738528}" destId="{5D933B55-3275-4084-B4DD-578A10F76D72}" srcOrd="1" destOrd="0" parTransId="{5B214D84-E9A6-4953-8F88-1312CB0E2076}" sibTransId="{139B0532-10CF-43C3-8982-1D99B6F4448A}"/>
    <dgm:cxn modelId="{0EFC85E0-BEAE-4E86-8C18-D70A63F8A890}" type="presOf" srcId="{EDFBE1BA-349D-477F-A14A-E0A6994A8AB0}" destId="{F028CE26-A3AF-458D-88E0-37C3A70D543F}" srcOrd="0" destOrd="0" presId="urn:microsoft.com/office/officeart/2005/8/layout/radial5"/>
    <dgm:cxn modelId="{73DF329F-A212-4DC1-B8A4-BEAB0984D2E9}" srcId="{4876B1CC-CF2E-44B6-B29E-F17520738528}" destId="{EDFBE1BA-349D-477F-A14A-E0A6994A8AB0}" srcOrd="7" destOrd="0" parTransId="{AC23DFE1-63B2-4B00-90EE-C46914B97FB7}" sibTransId="{ACC95190-F737-40F7-9371-B3C98AB4C0F0}"/>
    <dgm:cxn modelId="{D19DD5FE-1C92-4C65-B5C2-C9FB671B363A}" type="presOf" srcId="{D0916549-4FA5-49FA-B417-2AB7E873AA6D}" destId="{93263357-B0FC-4AD5-AA4B-B76D162CE2AE}" srcOrd="1" destOrd="0" presId="urn:microsoft.com/office/officeart/2005/8/layout/radial5"/>
    <dgm:cxn modelId="{B30FF199-E1F0-48FC-AB4A-6667AC650A30}" srcId="{4876B1CC-CF2E-44B6-B29E-F17520738528}" destId="{ACB6EB17-5B4D-487B-97DA-55852FC4E899}" srcOrd="0" destOrd="0" parTransId="{BA12194D-2194-418D-9C69-9D5445687B7B}" sibTransId="{118DDDD4-5B54-461C-AD2F-BD7AFD49B45F}"/>
    <dgm:cxn modelId="{DF7E9013-2401-443A-AFF4-C5564BBC4B05}" type="presOf" srcId="{5D933B55-3275-4084-B4DD-578A10F76D72}" destId="{D0CAE863-767A-48C6-9BEF-FF9EF1EA06D1}" srcOrd="0" destOrd="0" presId="urn:microsoft.com/office/officeart/2005/8/layout/radial5"/>
    <dgm:cxn modelId="{114C574A-9CBB-4D7F-9F37-771CB1E09AA3}" type="presParOf" srcId="{E451718D-312F-4838-B3FD-A74F790CDE7D}" destId="{A9012D1D-4161-4D70-8968-A47412C70E21}" srcOrd="0" destOrd="0" presId="urn:microsoft.com/office/officeart/2005/8/layout/radial5"/>
    <dgm:cxn modelId="{377FC06B-66DA-479E-B143-3DC8F19C862F}" type="presParOf" srcId="{E451718D-312F-4838-B3FD-A74F790CDE7D}" destId="{C41A21CB-5A9B-4F22-8F08-25440EC9A0C7}" srcOrd="1" destOrd="0" presId="urn:microsoft.com/office/officeart/2005/8/layout/radial5"/>
    <dgm:cxn modelId="{39409E1D-2CC4-4A01-ADCE-78DDF6B4FC0A}" type="presParOf" srcId="{C41A21CB-5A9B-4F22-8F08-25440EC9A0C7}" destId="{32C93AFD-4641-47A5-AAA0-FBCDF452ABE8}" srcOrd="0" destOrd="0" presId="urn:microsoft.com/office/officeart/2005/8/layout/radial5"/>
    <dgm:cxn modelId="{5B95AD43-1FE2-42D4-AE97-F1AEDC44B6D9}" type="presParOf" srcId="{E451718D-312F-4838-B3FD-A74F790CDE7D}" destId="{4ED8C32D-CB29-4FF0-A66A-E583388DBABE}" srcOrd="2" destOrd="0" presId="urn:microsoft.com/office/officeart/2005/8/layout/radial5"/>
    <dgm:cxn modelId="{5E02AF33-96B9-4E3D-B1EC-4914B8D71EE6}" type="presParOf" srcId="{E451718D-312F-4838-B3FD-A74F790CDE7D}" destId="{7CBBDECF-7B7D-42A1-B9A8-624A003A7C21}" srcOrd="3" destOrd="0" presId="urn:microsoft.com/office/officeart/2005/8/layout/radial5"/>
    <dgm:cxn modelId="{1B409B7C-D9FA-4E42-ABA5-1477B3B7174A}" type="presParOf" srcId="{7CBBDECF-7B7D-42A1-B9A8-624A003A7C21}" destId="{788B3483-81F6-4273-B9B7-4C4E3B4BECDB}" srcOrd="0" destOrd="0" presId="urn:microsoft.com/office/officeart/2005/8/layout/radial5"/>
    <dgm:cxn modelId="{F44430FD-144D-46E1-BE16-74136C7CE75A}" type="presParOf" srcId="{E451718D-312F-4838-B3FD-A74F790CDE7D}" destId="{D0CAE863-767A-48C6-9BEF-FF9EF1EA06D1}" srcOrd="4" destOrd="0" presId="urn:microsoft.com/office/officeart/2005/8/layout/radial5"/>
    <dgm:cxn modelId="{2D67E996-15FF-4697-B221-73927B5EE3CC}" type="presParOf" srcId="{E451718D-312F-4838-B3FD-A74F790CDE7D}" destId="{A83F2C89-5333-4DEB-9C3F-E453AE4B57F9}" srcOrd="5" destOrd="0" presId="urn:microsoft.com/office/officeart/2005/8/layout/radial5"/>
    <dgm:cxn modelId="{818112B4-E374-4F80-8E8F-6858FD38228E}" type="presParOf" srcId="{A83F2C89-5333-4DEB-9C3F-E453AE4B57F9}" destId="{2E1DE5AC-8405-47DD-A6AF-D3360878C87E}" srcOrd="0" destOrd="0" presId="urn:microsoft.com/office/officeart/2005/8/layout/radial5"/>
    <dgm:cxn modelId="{35C81613-4A6D-40A5-871A-8F7BA245677C}" type="presParOf" srcId="{E451718D-312F-4838-B3FD-A74F790CDE7D}" destId="{96871AD0-4750-4E1E-AFC7-8DD8D49E4306}" srcOrd="6" destOrd="0" presId="urn:microsoft.com/office/officeart/2005/8/layout/radial5"/>
    <dgm:cxn modelId="{55BAEEAE-C999-4D87-8EF3-9A47AC59636A}" type="presParOf" srcId="{E451718D-312F-4838-B3FD-A74F790CDE7D}" destId="{6659FC76-3635-4EF4-BA2C-AB752D260F01}" srcOrd="7" destOrd="0" presId="urn:microsoft.com/office/officeart/2005/8/layout/radial5"/>
    <dgm:cxn modelId="{BB28684C-9D2F-4D6A-9A91-D7806339E0B5}" type="presParOf" srcId="{6659FC76-3635-4EF4-BA2C-AB752D260F01}" destId="{4BD47279-D8DD-4453-AFA0-B68B09B87EF0}" srcOrd="0" destOrd="0" presId="urn:microsoft.com/office/officeart/2005/8/layout/radial5"/>
    <dgm:cxn modelId="{4C5AF53E-A5FD-4F87-B9FF-3ED5AF5C959D}" type="presParOf" srcId="{E451718D-312F-4838-B3FD-A74F790CDE7D}" destId="{B1B2EAFF-A4B8-4388-84CE-388570EF70B7}" srcOrd="8" destOrd="0" presId="urn:microsoft.com/office/officeart/2005/8/layout/radial5"/>
    <dgm:cxn modelId="{4EB60911-5B2E-4846-82BA-02D194F4F879}" type="presParOf" srcId="{E451718D-312F-4838-B3FD-A74F790CDE7D}" destId="{DCD93BF7-C280-4E44-A252-D24DC6437CFA}" srcOrd="9" destOrd="0" presId="urn:microsoft.com/office/officeart/2005/8/layout/radial5"/>
    <dgm:cxn modelId="{29F9AC67-C25E-46CE-AD40-1E0AABAE4CB0}" type="presParOf" srcId="{DCD93BF7-C280-4E44-A252-D24DC6437CFA}" destId="{93263357-B0FC-4AD5-AA4B-B76D162CE2AE}" srcOrd="0" destOrd="0" presId="urn:microsoft.com/office/officeart/2005/8/layout/radial5"/>
    <dgm:cxn modelId="{CFAEDAAA-1F1A-4809-A80B-FD3945CE481B}" type="presParOf" srcId="{E451718D-312F-4838-B3FD-A74F790CDE7D}" destId="{A6DB6EC5-EECB-4B03-9E7A-FFB3DFDABB7B}" srcOrd="10" destOrd="0" presId="urn:microsoft.com/office/officeart/2005/8/layout/radial5"/>
    <dgm:cxn modelId="{737CE4FE-B899-42D9-AB61-70E4C05CC1C4}" type="presParOf" srcId="{E451718D-312F-4838-B3FD-A74F790CDE7D}" destId="{A01113ED-C9FD-45C5-A972-89E87137D0E5}" srcOrd="11" destOrd="0" presId="urn:microsoft.com/office/officeart/2005/8/layout/radial5"/>
    <dgm:cxn modelId="{5CA2F8F6-684D-405D-8D84-58C095FA451B}" type="presParOf" srcId="{A01113ED-C9FD-45C5-A972-89E87137D0E5}" destId="{6318B9F1-D9DC-47E8-806A-B43FCF9CD166}" srcOrd="0" destOrd="0" presId="urn:microsoft.com/office/officeart/2005/8/layout/radial5"/>
    <dgm:cxn modelId="{0068B43E-4542-4F8B-A235-CA403D96EE31}" type="presParOf" srcId="{E451718D-312F-4838-B3FD-A74F790CDE7D}" destId="{691BAC7B-B79A-47CD-A356-1A2E01236E59}" srcOrd="12" destOrd="0" presId="urn:microsoft.com/office/officeart/2005/8/layout/radial5"/>
    <dgm:cxn modelId="{A3718E60-86F7-4ED4-82B1-3F6A2609FE8B}" type="presParOf" srcId="{E451718D-312F-4838-B3FD-A74F790CDE7D}" destId="{4BE92E46-AD1F-4AC2-BEA5-AF10136ECEFE}" srcOrd="13" destOrd="0" presId="urn:microsoft.com/office/officeart/2005/8/layout/radial5"/>
    <dgm:cxn modelId="{272664DA-ACDB-4DA8-BB86-57E20205F745}" type="presParOf" srcId="{4BE92E46-AD1F-4AC2-BEA5-AF10136ECEFE}" destId="{3350C9CE-EBFC-4BDB-9E79-6251E554E6B4}" srcOrd="0" destOrd="0" presId="urn:microsoft.com/office/officeart/2005/8/layout/radial5"/>
    <dgm:cxn modelId="{68AB3372-887E-4A39-B8D4-1B6DAAFE0B49}" type="presParOf" srcId="{E451718D-312F-4838-B3FD-A74F790CDE7D}" destId="{1BD7F8A2-1D54-4DFF-93EE-DD2289BDF033}" srcOrd="14" destOrd="0" presId="urn:microsoft.com/office/officeart/2005/8/layout/radial5"/>
    <dgm:cxn modelId="{994EC3BF-305C-425A-86A6-4309E1CB3E41}" type="presParOf" srcId="{E451718D-312F-4838-B3FD-A74F790CDE7D}" destId="{57DAAAC9-2E1B-48DD-9E24-FC877E8B0FF2}" srcOrd="15" destOrd="0" presId="urn:microsoft.com/office/officeart/2005/8/layout/radial5"/>
    <dgm:cxn modelId="{1174F38C-8387-42B7-A3ED-7CB27FD38439}" type="presParOf" srcId="{57DAAAC9-2E1B-48DD-9E24-FC877E8B0FF2}" destId="{E79D0271-35F8-4553-9F6D-795CB5F4D67C}" srcOrd="0" destOrd="0" presId="urn:microsoft.com/office/officeart/2005/8/layout/radial5"/>
    <dgm:cxn modelId="{B3971DC6-08DA-4882-A308-257C96749500}" type="presParOf" srcId="{E451718D-312F-4838-B3FD-A74F790CDE7D}" destId="{F028CE26-A3AF-458D-88E0-37C3A70D543F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012D1D-4161-4D70-8968-A47412C70E21}">
      <dsp:nvSpPr>
        <dsp:cNvPr id="0" name=""/>
        <dsp:cNvSpPr/>
      </dsp:nvSpPr>
      <dsp:spPr>
        <a:xfrm>
          <a:off x="3284650" y="2057654"/>
          <a:ext cx="2143666" cy="20053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800" kern="1200" dirty="0" smtClean="0"/>
            <a:t>Bibliotek</a:t>
          </a:r>
          <a:endParaRPr lang="sv-SE" sz="2800" kern="1200" dirty="0"/>
        </a:p>
      </dsp:txBody>
      <dsp:txXfrm>
        <a:off x="3598583" y="2351334"/>
        <a:ext cx="1515800" cy="1418011"/>
      </dsp:txXfrm>
    </dsp:sp>
    <dsp:sp modelId="{C41A21CB-5A9B-4F22-8F08-25440EC9A0C7}">
      <dsp:nvSpPr>
        <dsp:cNvPr id="0" name=""/>
        <dsp:cNvSpPr/>
      </dsp:nvSpPr>
      <dsp:spPr>
        <a:xfrm rot="16200000">
          <a:off x="4180466" y="1472970"/>
          <a:ext cx="352035" cy="5250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400" kern="1200"/>
        </a:p>
      </dsp:txBody>
      <dsp:txXfrm>
        <a:off x="4233271" y="1630790"/>
        <a:ext cx="246425" cy="315045"/>
      </dsp:txXfrm>
    </dsp:sp>
    <dsp:sp modelId="{4ED8C32D-CB29-4FF0-A66A-E583388DBABE}">
      <dsp:nvSpPr>
        <dsp:cNvPr id="0" name=""/>
        <dsp:cNvSpPr/>
      </dsp:nvSpPr>
      <dsp:spPr>
        <a:xfrm>
          <a:off x="3661531" y="3530"/>
          <a:ext cx="1389905" cy="13899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Skola</a:t>
          </a:r>
          <a:endParaRPr lang="sv-SE" sz="1400" kern="1200" dirty="0"/>
        </a:p>
      </dsp:txBody>
      <dsp:txXfrm>
        <a:off x="3865078" y="207077"/>
        <a:ext cx="982811" cy="982811"/>
      </dsp:txXfrm>
    </dsp:sp>
    <dsp:sp modelId="{7CBBDECF-7B7D-42A1-B9A8-624A003A7C21}">
      <dsp:nvSpPr>
        <dsp:cNvPr id="0" name=""/>
        <dsp:cNvSpPr/>
      </dsp:nvSpPr>
      <dsp:spPr>
        <a:xfrm rot="19207301">
          <a:off x="5232780" y="1906886"/>
          <a:ext cx="380092" cy="5250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400" kern="1200"/>
        </a:p>
      </dsp:txBody>
      <dsp:txXfrm>
        <a:off x="5246041" y="2048456"/>
        <a:ext cx="266064" cy="315045"/>
      </dsp:txXfrm>
    </dsp:sp>
    <dsp:sp modelId="{D0CAE863-767A-48C6-9BEF-FF9EF1EA06D1}">
      <dsp:nvSpPr>
        <dsp:cNvPr id="0" name=""/>
        <dsp:cNvSpPr/>
      </dsp:nvSpPr>
      <dsp:spPr>
        <a:xfrm>
          <a:off x="5544617" y="792092"/>
          <a:ext cx="1389905" cy="13899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Tekniska</a:t>
          </a:r>
          <a:endParaRPr lang="sv-SE" sz="1400" kern="1200" dirty="0"/>
        </a:p>
      </dsp:txBody>
      <dsp:txXfrm>
        <a:off x="5748164" y="995639"/>
        <a:ext cx="982811" cy="982811"/>
      </dsp:txXfrm>
    </dsp:sp>
    <dsp:sp modelId="{A83F2C89-5333-4DEB-9C3F-E453AE4B57F9}">
      <dsp:nvSpPr>
        <dsp:cNvPr id="0" name=""/>
        <dsp:cNvSpPr/>
      </dsp:nvSpPr>
      <dsp:spPr>
        <a:xfrm>
          <a:off x="5559232" y="2797802"/>
          <a:ext cx="315387" cy="5250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400" kern="1200"/>
        </a:p>
      </dsp:txBody>
      <dsp:txXfrm>
        <a:off x="5559232" y="2902817"/>
        <a:ext cx="220771" cy="315045"/>
      </dsp:txXfrm>
    </dsp:sp>
    <dsp:sp modelId="{96871AD0-4750-4E1E-AFC7-8DD8D49E4306}">
      <dsp:nvSpPr>
        <dsp:cNvPr id="0" name=""/>
        <dsp:cNvSpPr/>
      </dsp:nvSpPr>
      <dsp:spPr>
        <a:xfrm>
          <a:off x="6023387" y="2365387"/>
          <a:ext cx="1389905" cy="13899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Miljö/bygg</a:t>
          </a:r>
          <a:endParaRPr lang="sv-SE" sz="1400" kern="1200" dirty="0"/>
        </a:p>
      </dsp:txBody>
      <dsp:txXfrm>
        <a:off x="6226934" y="2568934"/>
        <a:ext cx="982811" cy="982811"/>
      </dsp:txXfrm>
    </dsp:sp>
    <dsp:sp modelId="{6659FC76-3635-4EF4-BA2C-AB752D260F01}">
      <dsp:nvSpPr>
        <dsp:cNvPr id="0" name=""/>
        <dsp:cNvSpPr/>
      </dsp:nvSpPr>
      <dsp:spPr>
        <a:xfrm rot="2632999">
          <a:off x="5178304" y="3812691"/>
          <a:ext cx="466840" cy="5250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400" kern="1200"/>
        </a:p>
      </dsp:txBody>
      <dsp:txXfrm>
        <a:off x="5197859" y="3869165"/>
        <a:ext cx="326788" cy="315045"/>
      </dsp:txXfrm>
    </dsp:sp>
    <dsp:sp modelId="{B1B2EAFF-A4B8-4388-84CE-388570EF70B7}">
      <dsp:nvSpPr>
        <dsp:cNvPr id="0" name=""/>
        <dsp:cNvSpPr/>
      </dsp:nvSpPr>
      <dsp:spPr>
        <a:xfrm>
          <a:off x="5544615" y="4176463"/>
          <a:ext cx="1389905" cy="13899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Social</a:t>
          </a:r>
          <a:endParaRPr lang="sv-SE" sz="1400" kern="1200" dirty="0"/>
        </a:p>
      </dsp:txBody>
      <dsp:txXfrm>
        <a:off x="5748162" y="4380010"/>
        <a:ext cx="982811" cy="982811"/>
      </dsp:txXfrm>
    </dsp:sp>
    <dsp:sp modelId="{DCD93BF7-C280-4E44-A252-D24DC6437CFA}">
      <dsp:nvSpPr>
        <dsp:cNvPr id="0" name=""/>
        <dsp:cNvSpPr/>
      </dsp:nvSpPr>
      <dsp:spPr>
        <a:xfrm rot="5400000">
          <a:off x="4180466" y="4122633"/>
          <a:ext cx="352035" cy="5250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400" kern="1200"/>
        </a:p>
      </dsp:txBody>
      <dsp:txXfrm>
        <a:off x="4233271" y="4174843"/>
        <a:ext cx="246425" cy="315045"/>
      </dsp:txXfrm>
    </dsp:sp>
    <dsp:sp modelId="{A6DB6EC5-EECB-4B03-9E7A-FFB3DFDABB7B}">
      <dsp:nvSpPr>
        <dsp:cNvPr id="0" name=""/>
        <dsp:cNvSpPr/>
      </dsp:nvSpPr>
      <dsp:spPr>
        <a:xfrm>
          <a:off x="3661531" y="4727243"/>
          <a:ext cx="1389905" cy="13899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Äldre</a:t>
          </a:r>
          <a:endParaRPr lang="sv-SE" sz="1400" kern="1200" dirty="0"/>
        </a:p>
      </dsp:txBody>
      <dsp:txXfrm>
        <a:off x="3865078" y="4930790"/>
        <a:ext cx="982811" cy="982811"/>
      </dsp:txXfrm>
    </dsp:sp>
    <dsp:sp modelId="{A01113ED-C9FD-45C5-A972-89E87137D0E5}">
      <dsp:nvSpPr>
        <dsp:cNvPr id="0" name=""/>
        <dsp:cNvSpPr/>
      </dsp:nvSpPr>
      <dsp:spPr>
        <a:xfrm rot="8100000">
          <a:off x="3240411" y="3746560"/>
          <a:ext cx="334627" cy="5250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400" kern="1200"/>
        </a:p>
      </dsp:txBody>
      <dsp:txXfrm rot="10800000">
        <a:off x="3326098" y="3816082"/>
        <a:ext cx="234239" cy="315045"/>
      </dsp:txXfrm>
    </dsp:sp>
    <dsp:sp modelId="{691BAC7B-B79A-47CD-A356-1A2E01236E59}">
      <dsp:nvSpPr>
        <dsp:cNvPr id="0" name=""/>
        <dsp:cNvSpPr/>
      </dsp:nvSpPr>
      <dsp:spPr>
        <a:xfrm>
          <a:off x="1991446" y="4035472"/>
          <a:ext cx="1389905" cy="13899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Arbets-marknad</a:t>
          </a:r>
          <a:endParaRPr lang="sv-SE" sz="1400" kern="1200" dirty="0"/>
        </a:p>
      </dsp:txBody>
      <dsp:txXfrm>
        <a:off x="2194993" y="4239019"/>
        <a:ext cx="982811" cy="982811"/>
      </dsp:txXfrm>
    </dsp:sp>
    <dsp:sp modelId="{4BE92E46-AD1F-4AC2-BEA5-AF10136ECEFE}">
      <dsp:nvSpPr>
        <dsp:cNvPr id="0" name=""/>
        <dsp:cNvSpPr/>
      </dsp:nvSpPr>
      <dsp:spPr>
        <a:xfrm rot="10800000">
          <a:off x="2838347" y="2797802"/>
          <a:ext cx="315387" cy="5250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400" kern="1200"/>
        </a:p>
      </dsp:txBody>
      <dsp:txXfrm rot="10800000">
        <a:off x="2932963" y="2902817"/>
        <a:ext cx="220771" cy="315045"/>
      </dsp:txXfrm>
    </dsp:sp>
    <dsp:sp modelId="{1BD7F8A2-1D54-4DFF-93EE-DD2289BDF033}">
      <dsp:nvSpPr>
        <dsp:cNvPr id="0" name=""/>
        <dsp:cNvSpPr/>
      </dsp:nvSpPr>
      <dsp:spPr>
        <a:xfrm>
          <a:off x="1299674" y="2365387"/>
          <a:ext cx="1389905" cy="13899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Kultur/Fritid</a:t>
          </a:r>
          <a:endParaRPr lang="sv-SE" sz="1400" kern="1200" dirty="0"/>
        </a:p>
      </dsp:txBody>
      <dsp:txXfrm>
        <a:off x="1503221" y="2568934"/>
        <a:ext cx="982811" cy="982811"/>
      </dsp:txXfrm>
    </dsp:sp>
    <dsp:sp modelId="{57DAAAC9-2E1B-48DD-9E24-FC877E8B0FF2}">
      <dsp:nvSpPr>
        <dsp:cNvPr id="0" name=""/>
        <dsp:cNvSpPr/>
      </dsp:nvSpPr>
      <dsp:spPr>
        <a:xfrm rot="13500000">
          <a:off x="3240411" y="1849043"/>
          <a:ext cx="334627" cy="5250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400" kern="1200"/>
        </a:p>
      </dsp:txBody>
      <dsp:txXfrm rot="10800000">
        <a:off x="3326098" y="1989551"/>
        <a:ext cx="234239" cy="315045"/>
      </dsp:txXfrm>
    </dsp:sp>
    <dsp:sp modelId="{F028CE26-A3AF-458D-88E0-37C3A70D543F}">
      <dsp:nvSpPr>
        <dsp:cNvPr id="0" name=""/>
        <dsp:cNvSpPr/>
      </dsp:nvSpPr>
      <dsp:spPr>
        <a:xfrm>
          <a:off x="1991446" y="695302"/>
          <a:ext cx="1389905" cy="13899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Näringsliv</a:t>
          </a:r>
          <a:endParaRPr lang="sv-SE" sz="1400" kern="1200" dirty="0"/>
        </a:p>
      </dsp:txBody>
      <dsp:txXfrm>
        <a:off x="2194993" y="898849"/>
        <a:ext cx="982811" cy="9828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981" cy="497120"/>
          </a:xfrm>
          <a:prstGeom prst="rect">
            <a:avLst/>
          </a:prstGeom>
        </p:spPr>
        <p:txBody>
          <a:bodyPr vert="horz" lIns="90462" tIns="45231" rIns="90462" bIns="45231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1714" y="0"/>
            <a:ext cx="2945981" cy="497120"/>
          </a:xfrm>
          <a:prstGeom prst="rect">
            <a:avLst/>
          </a:prstGeom>
        </p:spPr>
        <p:txBody>
          <a:bodyPr vert="horz" lIns="90462" tIns="45231" rIns="90462" bIns="45231" rtlCol="0"/>
          <a:lstStyle>
            <a:lvl1pPr algn="r">
              <a:defRPr sz="1200"/>
            </a:lvl1pPr>
          </a:lstStyle>
          <a:p>
            <a:fld id="{000EA9B6-FE28-423C-A559-E5EA498A9664}" type="datetimeFigureOut">
              <a:rPr lang="sv-SE" smtClean="0"/>
              <a:t>2017-11-01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1120"/>
            <a:ext cx="2945981" cy="497120"/>
          </a:xfrm>
          <a:prstGeom prst="rect">
            <a:avLst/>
          </a:prstGeom>
        </p:spPr>
        <p:txBody>
          <a:bodyPr vert="horz" lIns="90462" tIns="45231" rIns="90462" bIns="45231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1714" y="9431120"/>
            <a:ext cx="2945981" cy="497120"/>
          </a:xfrm>
          <a:prstGeom prst="rect">
            <a:avLst/>
          </a:prstGeom>
        </p:spPr>
        <p:txBody>
          <a:bodyPr vert="horz" lIns="90462" tIns="45231" rIns="90462" bIns="45231" rtlCol="0" anchor="b"/>
          <a:lstStyle>
            <a:lvl1pPr algn="r">
              <a:defRPr sz="1200"/>
            </a:lvl1pPr>
          </a:lstStyle>
          <a:p>
            <a:fld id="{6650F302-1CCD-451D-ADAB-73376CE6FEA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4836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981" cy="497120"/>
          </a:xfrm>
          <a:prstGeom prst="rect">
            <a:avLst/>
          </a:prstGeom>
        </p:spPr>
        <p:txBody>
          <a:bodyPr vert="horz" lIns="95582" tIns="47791" rIns="95582" bIns="477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1714" y="0"/>
            <a:ext cx="2945981" cy="497120"/>
          </a:xfrm>
          <a:prstGeom prst="rect">
            <a:avLst/>
          </a:prstGeom>
        </p:spPr>
        <p:txBody>
          <a:bodyPr vert="horz" lIns="95582" tIns="47791" rIns="95582" bIns="4779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C6080947-BC07-4EBF-8CF0-00D40ECA2C6D}" type="datetimeFigureOut">
              <a:rPr lang="sv-SE"/>
              <a:pPr>
                <a:defRPr/>
              </a:pPr>
              <a:t>2017-11-01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82" tIns="47791" rIns="95582" bIns="47791" rtlCol="0" anchor="ctr"/>
          <a:lstStyle/>
          <a:p>
            <a:pPr lvl="0"/>
            <a:endParaRPr lang="sv-SE" noProof="0" smtClean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0083" y="4716347"/>
            <a:ext cx="5439097" cy="4469360"/>
          </a:xfrm>
          <a:prstGeom prst="rect">
            <a:avLst/>
          </a:prstGeom>
        </p:spPr>
        <p:txBody>
          <a:bodyPr vert="horz" lIns="95582" tIns="47791" rIns="95582" bIns="47791" rtlCol="0">
            <a:normAutofit/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120"/>
            <a:ext cx="2945981" cy="497120"/>
          </a:xfrm>
          <a:prstGeom prst="rect">
            <a:avLst/>
          </a:prstGeom>
        </p:spPr>
        <p:txBody>
          <a:bodyPr vert="horz" lIns="95582" tIns="47791" rIns="95582" bIns="477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1714" y="9431120"/>
            <a:ext cx="2945981" cy="497120"/>
          </a:xfrm>
          <a:prstGeom prst="rect">
            <a:avLst/>
          </a:prstGeom>
        </p:spPr>
        <p:txBody>
          <a:bodyPr vert="horz" lIns="95582" tIns="47791" rIns="95582" bIns="4779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42BD5444-1A3B-4A24-ACAF-4BFA607FD0B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9448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D5444-1A3B-4A24-ACAF-4BFA607FD0B9}" type="slidenum">
              <a:rPr lang="sv-SE" smtClean="0"/>
              <a:pPr>
                <a:defRPr/>
              </a:pPr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0933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D5444-1A3B-4A24-ACAF-4BFA607FD0B9}" type="slidenum">
              <a:rPr lang="sv-SE" smtClean="0"/>
              <a:pPr>
                <a:defRPr/>
              </a:pPr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8828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D5444-1A3B-4A24-ACAF-4BFA607FD0B9}" type="slidenum">
              <a:rPr lang="sv-SE" smtClean="0"/>
              <a:pPr>
                <a:defRPr/>
              </a:pPr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13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D5444-1A3B-4A24-ACAF-4BFA607FD0B9}" type="slidenum">
              <a:rPr lang="sv-SE" smtClean="0"/>
              <a:pPr>
                <a:defRPr/>
              </a:pPr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0767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Viktig roll i</a:t>
            </a:r>
            <a:r>
              <a:rPr lang="sv-SE" baseline="0" dirty="0" smtClean="0"/>
              <a:t> kommunen.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D5444-1A3B-4A24-ACAF-4BFA607FD0B9}" type="slidenum">
              <a:rPr lang="sv-SE" smtClean="0"/>
              <a:pPr>
                <a:defRPr/>
              </a:pPr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5305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Varför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D5444-1A3B-4A24-ACAF-4BFA607FD0B9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3439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Mervärde</a:t>
            </a:r>
          </a:p>
          <a:p>
            <a:endParaRPr lang="sv-SE" dirty="0" smtClean="0"/>
          </a:p>
          <a:p>
            <a:r>
              <a:rPr lang="sv-SE" dirty="0" smtClean="0"/>
              <a:t>Kommunens vision. Hänger ihop med den regionala visionen.</a:t>
            </a:r>
          </a:p>
          <a:p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D5444-1A3B-4A24-ACAF-4BFA607FD0B9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0467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Mervärde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D5444-1A3B-4A24-ACAF-4BFA607FD0B9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3046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Reviderade Biblioteksplanen</a:t>
            </a:r>
            <a:r>
              <a:rPr lang="sv-SE" baseline="0" dirty="0" smtClean="0"/>
              <a:t> kommer att bygga på de fyra olika rummen.</a:t>
            </a:r>
          </a:p>
          <a:p>
            <a:r>
              <a:rPr lang="sv-SE" baseline="0" dirty="0" smtClean="0"/>
              <a:t>Skaparbibblan kan läggas på allt.</a:t>
            </a:r>
          </a:p>
          <a:p>
            <a:r>
              <a:rPr lang="sv-SE" dirty="0" smtClean="0"/>
              <a:t>Strukturera, permanenta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D5444-1A3B-4A24-ACAF-4BFA607FD0B9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868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Reviderade Biblioteksplanen</a:t>
            </a:r>
            <a:r>
              <a:rPr lang="sv-SE" baseline="0" dirty="0" smtClean="0"/>
              <a:t> kommer att bygga på de fyra olika rummen.</a:t>
            </a:r>
          </a:p>
          <a:p>
            <a:r>
              <a:rPr lang="sv-SE" baseline="0" dirty="0" smtClean="0"/>
              <a:t>Skaparbibblan kan läggas på allt.</a:t>
            </a:r>
          </a:p>
          <a:p>
            <a:r>
              <a:rPr lang="sv-SE" dirty="0" smtClean="0"/>
              <a:t>Strukturera, permanenta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D5444-1A3B-4A24-ACAF-4BFA607FD0B9}" type="slidenum">
              <a:rPr lang="sv-SE" smtClean="0"/>
              <a:pPr>
                <a:defRPr/>
              </a:pPr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929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Vad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D5444-1A3B-4A24-ACAF-4BFA607FD0B9}" type="slidenum">
              <a:rPr lang="sv-SE" smtClean="0"/>
              <a:pPr>
                <a:defRPr/>
              </a:pPr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7255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This</a:t>
            </a:r>
            <a:r>
              <a:rPr lang="sv-SE" dirty="0" smtClean="0"/>
              <a:t> is an </a:t>
            </a:r>
            <a:r>
              <a:rPr lang="sv-SE" dirty="0" err="1" smtClean="0"/>
              <a:t>example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how</a:t>
            </a:r>
            <a:r>
              <a:rPr lang="sv-SE" dirty="0" smtClean="0"/>
              <a:t> </a:t>
            </a:r>
            <a:r>
              <a:rPr lang="sv-SE" dirty="0" err="1" smtClean="0"/>
              <a:t>many</a:t>
            </a:r>
            <a:r>
              <a:rPr lang="sv-SE" dirty="0" smtClean="0"/>
              <a:t> </a:t>
            </a:r>
            <a:r>
              <a:rPr lang="sv-SE" dirty="0" err="1" smtClean="0"/>
              <a:t>differnt</a:t>
            </a:r>
            <a:r>
              <a:rPr lang="sv-SE" dirty="0" smtClean="0"/>
              <a:t> kinds </a:t>
            </a:r>
            <a:r>
              <a:rPr lang="sv-SE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knowledge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you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can</a:t>
            </a:r>
            <a:r>
              <a:rPr lang="sv-SE" baseline="0" dirty="0" smtClean="0"/>
              <a:t> get from </a:t>
            </a:r>
            <a:r>
              <a:rPr lang="sv-SE" baseline="0" dirty="0" err="1" smtClean="0"/>
              <a:t>one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activity</a:t>
            </a:r>
            <a:r>
              <a:rPr lang="sv-SE" baseline="0" dirty="0" smtClean="0"/>
              <a:t> in </a:t>
            </a:r>
            <a:r>
              <a:rPr lang="sv-SE" baseline="0" dirty="0" err="1" smtClean="0"/>
              <a:t>makerspace</a:t>
            </a:r>
            <a:r>
              <a:rPr lang="sv-SE" baseline="0" dirty="0" smtClean="0"/>
              <a:t>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D5444-1A3B-4A24-ACAF-4BFA607FD0B9}" type="slidenum">
              <a:rPr lang="sv-SE" smtClean="0"/>
              <a:pPr>
                <a:defRPr/>
              </a:pPr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7351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D5444-1A3B-4A24-ACAF-4BFA607FD0B9}" type="slidenum">
              <a:rPr lang="sv-SE" smtClean="0"/>
              <a:pPr>
                <a:defRPr/>
              </a:pPr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579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565400"/>
            <a:ext cx="65405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1470025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196443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19E7F-30EA-47C5-B172-3E25A5D5CBDA}" type="datetime1">
              <a:rPr lang="sv-SE" smtClean="0"/>
              <a:t>2017-11-01</a:t>
            </a:fld>
            <a:endParaRPr lang="en-US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6288F-56C6-4451-BD33-4ED4CA893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35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AC165-7FCE-4CF3-800C-C2BDCA7E6CAB}" type="datetime1">
              <a:rPr lang="sv-SE" smtClean="0"/>
              <a:t>2017-11-01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5C333-449B-4306-A490-325B5887659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2767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84699-314C-4EB6-A6D4-076217EC556B}" type="datetime1">
              <a:rPr lang="sv-SE" smtClean="0"/>
              <a:t>2017-11-01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90D2-6EBA-46C2-9C80-E9853E01390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6001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ätvinklig triangel 4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37288"/>
            <a:ext cx="19431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Underrubrik 16"/>
          <p:cNvSpPr>
            <a:spLocks noGrp="1"/>
          </p:cNvSpPr>
          <p:nvPr>
            <p:ph type="subTitle" idx="1"/>
          </p:nvPr>
        </p:nvSpPr>
        <p:spPr>
          <a:xfrm>
            <a:off x="688975" y="2564904"/>
            <a:ext cx="7772400" cy="1199704"/>
          </a:xfrm>
        </p:spPr>
        <p:txBody>
          <a:bodyPr lIns="45720" rIns="45720"/>
          <a:lstStyle>
            <a:lvl1pPr marL="0" marR="64008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sv-SE" dirty="0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8466782" cy="1768272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369238"/>
            <a:ext cx="9144000" cy="646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06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E13E0B"/>
              </a:buClr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E13E0B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E13E0B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E13E0B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E13E0B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49394-5B20-489F-9563-60D21FD34E31}" type="datetime1">
              <a:rPr lang="sv-SE" smtClean="0"/>
              <a:t>2017-11-01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902896" y="645333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EFBCA-3B15-4A6F-967C-33630BBD47D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9861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EC7C1-73B7-4769-9767-6047BFE9A820}" type="datetime1">
              <a:rPr lang="sv-SE" smtClean="0"/>
              <a:t>2017-11-01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0186A-1347-425B-8CEB-6639C820F4F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1873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0C206-E23B-4A05-9DF2-303A5A9B81F5}" type="datetime1">
              <a:rPr lang="sv-SE" smtClean="0"/>
              <a:t>2017-11-01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8AF59-0267-4BF8-9493-50F000FF10E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302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8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952CD-531F-460B-836C-147F6A7B45BF}" type="datetime1">
              <a:rPr lang="sv-SE" smtClean="0"/>
              <a:t>2017-11-01</a:t>
            </a:fld>
            <a:endParaRPr lang="sv-SE"/>
          </a:p>
        </p:txBody>
      </p:sp>
      <p:sp>
        <p:nvSpPr>
          <p:cNvPr id="9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B6009-8B1E-4BCD-A168-97ECCD20E85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4546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32978-9F02-4ED6-85F1-42A2E350364F}" type="datetime1">
              <a:rPr lang="sv-SE" smtClean="0"/>
              <a:t>2017-11-01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6902896" y="645333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CFCEB-0FDB-48DB-9632-FDE7C5A98DF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0684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B3A26-EDE1-4A38-8E68-A26EFFF0E041}" type="datetime1">
              <a:rPr lang="sv-SE" smtClean="0"/>
              <a:t>2017-11-01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6902896" y="645333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F9F6D-913E-4650-8984-A8C7A9839B0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5699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48F43-3F9A-4BB9-9A13-C18900CCD885}" type="datetime1">
              <a:rPr lang="sv-SE" smtClean="0"/>
              <a:t>2017-11-01</a:t>
            </a:fld>
            <a:endParaRPr lang="sv-SE"/>
          </a:p>
        </p:txBody>
      </p:sp>
      <p:sp>
        <p:nvSpPr>
          <p:cNvPr id="7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D2851-2EA0-40E9-AA10-DDB325BD45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5491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C78C0-8B05-4477-9FAE-1117010AD6FD}" type="datetime1">
              <a:rPr lang="sv-SE" smtClean="0"/>
              <a:t>2017-11-01</a:t>
            </a:fld>
            <a:endParaRPr lang="sv-SE"/>
          </a:p>
        </p:txBody>
      </p:sp>
      <p:sp>
        <p:nvSpPr>
          <p:cNvPr id="7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83651-E07C-46AB-BE1E-CDD86DE26F7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746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 smtClean="0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 smtClean="0"/>
              <a:t>Klicka här för att ändra format på bakgrundstexten</a:t>
            </a:r>
          </a:p>
          <a:p>
            <a:pPr lvl="1"/>
            <a:r>
              <a:rPr lang="sv-SE" altLang="sv-SE" dirty="0" smtClean="0"/>
              <a:t>Nivå två</a:t>
            </a:r>
          </a:p>
          <a:p>
            <a:pPr lvl="2"/>
            <a:r>
              <a:rPr lang="sv-SE" altLang="sv-SE" dirty="0" smtClean="0"/>
              <a:t>Nivå tre</a:t>
            </a:r>
          </a:p>
          <a:p>
            <a:pPr lvl="3"/>
            <a:r>
              <a:rPr lang="sv-SE" altLang="sv-SE" dirty="0" smtClean="0"/>
              <a:t>Nivå fyra</a:t>
            </a:r>
          </a:p>
          <a:p>
            <a:pPr lvl="4"/>
            <a:r>
              <a:rPr lang="sv-SE" altLang="sv-SE" dirty="0" smtClean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E4D8314-5522-4668-8167-82FA620CCF06}" type="datetime1">
              <a:rPr lang="sv-SE" smtClean="0"/>
              <a:t>2017-11-01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32" name="Bildobjekt 1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319838"/>
            <a:ext cx="165576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Bildobjekt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276" y="5645541"/>
            <a:ext cx="1824236" cy="146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902896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1164F7-504A-4124-8CF2-1D963A903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E13E0B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E13E0B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E13E0B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E13E0B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E13E0B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business.facebook.com/166895908255/videos/10154555227518256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ubrik 1"/>
          <p:cNvSpPr>
            <a:spLocks noGrp="1"/>
          </p:cNvSpPr>
          <p:nvPr>
            <p:ph type="ctrTitle"/>
          </p:nvPr>
        </p:nvSpPr>
        <p:spPr>
          <a:xfrm>
            <a:off x="827088" y="548382"/>
            <a:ext cx="6521450" cy="3168650"/>
          </a:xfrm>
        </p:spPr>
        <p:txBody>
          <a:bodyPr/>
          <a:lstStyle/>
          <a:p>
            <a:pPr algn="l"/>
            <a:r>
              <a:rPr lang="sv-SE" altLang="sv-SE" dirty="0" smtClean="0">
                <a:solidFill>
                  <a:srgbClr val="1DA37A"/>
                </a:solidFill>
              </a:rPr>
              <a:t>VÄLKOMNA! </a:t>
            </a:r>
            <a:r>
              <a:rPr lang="sv-SE" altLang="sv-SE" dirty="0" smtClean="0">
                <a:solidFill>
                  <a:srgbClr val="1DA37A"/>
                </a:solidFill>
                <a:sym typeface="Wingdings" panose="05000000000000000000" pitchFamily="2" charset="2"/>
              </a:rPr>
              <a:t> </a:t>
            </a:r>
            <a:endParaRPr lang="sv-SE" altLang="sv-SE" dirty="0" smtClean="0"/>
          </a:p>
        </p:txBody>
      </p:sp>
      <p:sp>
        <p:nvSpPr>
          <p:cNvPr id="14339" name="Underrubrik 2"/>
          <p:cNvSpPr>
            <a:spLocks noGrp="1"/>
          </p:cNvSpPr>
          <p:nvPr>
            <p:ph type="subTitle" idx="1"/>
          </p:nvPr>
        </p:nvSpPr>
        <p:spPr>
          <a:xfrm>
            <a:off x="827088" y="2373313"/>
            <a:ext cx="5975350" cy="1200150"/>
          </a:xfrm>
        </p:spPr>
        <p:txBody>
          <a:bodyPr/>
          <a:lstStyle/>
          <a:p>
            <a:pPr algn="l"/>
            <a:endParaRPr lang="sv-SE" altLang="sv-SE" dirty="0" smtClean="0">
              <a:solidFill>
                <a:schemeClr val="tx1"/>
              </a:solidFill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06288F-56C6-4451-BD33-4ED4CA89376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 err="1" smtClean="0"/>
              <a:t>Techtelling</a:t>
            </a:r>
            <a:endParaRPr lang="sv-SE" dirty="0"/>
          </a:p>
        </p:txBody>
      </p:sp>
      <p:sp>
        <p:nvSpPr>
          <p:cNvPr id="10" name="Platshållare för innehåll 9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5814138" y="1484785"/>
            <a:ext cx="2052228" cy="3373022"/>
          </a:xfrm>
        </p:spPr>
        <p:txBody>
          <a:bodyPr>
            <a:normAutofit fontScale="92500" lnSpcReduction="10000"/>
          </a:bodyPr>
          <a:lstStyle/>
          <a:p>
            <a:r>
              <a:rPr lang="sv-SE" sz="1500" dirty="0"/>
              <a:t>Robot </a:t>
            </a:r>
            <a:r>
              <a:rPr lang="sv-SE" sz="1500" dirty="0" err="1"/>
              <a:t>programming</a:t>
            </a:r>
            <a:endParaRPr lang="sv-SE" sz="1500" dirty="0"/>
          </a:p>
          <a:p>
            <a:r>
              <a:rPr lang="sv-SE" sz="1500" dirty="0" err="1"/>
              <a:t>Mathmatics</a:t>
            </a:r>
            <a:endParaRPr lang="sv-SE" sz="1500" dirty="0"/>
          </a:p>
          <a:p>
            <a:r>
              <a:rPr lang="sv-SE" sz="1500" dirty="0"/>
              <a:t>Designing</a:t>
            </a:r>
          </a:p>
          <a:p>
            <a:r>
              <a:rPr lang="sv-SE" sz="1500" dirty="0"/>
              <a:t>CAD </a:t>
            </a:r>
            <a:r>
              <a:rPr lang="sv-SE" sz="1500" dirty="0" err="1"/>
              <a:t>drawing</a:t>
            </a:r>
            <a:endParaRPr lang="sv-SE" sz="1500" dirty="0"/>
          </a:p>
          <a:p>
            <a:r>
              <a:rPr lang="sv-SE" sz="1500" dirty="0"/>
              <a:t>Laser </a:t>
            </a:r>
            <a:r>
              <a:rPr lang="sv-SE" sz="1500" dirty="0" err="1"/>
              <a:t>cutting</a:t>
            </a:r>
            <a:endParaRPr lang="sv-SE" sz="1500" dirty="0"/>
          </a:p>
          <a:p>
            <a:r>
              <a:rPr lang="sv-SE" sz="1500" dirty="0"/>
              <a:t>3D </a:t>
            </a:r>
            <a:r>
              <a:rPr lang="sv-SE" sz="1500" dirty="0" err="1"/>
              <a:t>printing</a:t>
            </a:r>
            <a:endParaRPr lang="sv-SE" sz="1500" dirty="0"/>
          </a:p>
          <a:p>
            <a:r>
              <a:rPr lang="sv-SE" sz="1500" dirty="0" err="1"/>
              <a:t>Knowledge</a:t>
            </a:r>
            <a:r>
              <a:rPr lang="sv-SE" sz="1500" dirty="0"/>
              <a:t> </a:t>
            </a:r>
            <a:r>
              <a:rPr lang="sv-SE" sz="1500" dirty="0" err="1"/>
              <a:t>of</a:t>
            </a:r>
            <a:r>
              <a:rPr lang="sv-SE" sz="1500" dirty="0"/>
              <a:t> different materials</a:t>
            </a:r>
          </a:p>
          <a:p>
            <a:r>
              <a:rPr lang="sv-SE" sz="1500" dirty="0"/>
              <a:t>City planning</a:t>
            </a:r>
          </a:p>
          <a:p>
            <a:r>
              <a:rPr lang="sv-SE" sz="1500" dirty="0" err="1"/>
              <a:t>Filming</a:t>
            </a:r>
            <a:r>
              <a:rPr lang="sv-SE" sz="1500" dirty="0"/>
              <a:t> </a:t>
            </a:r>
            <a:r>
              <a:rPr lang="sv-SE" sz="1500" dirty="0" err="1"/>
              <a:t>with</a:t>
            </a:r>
            <a:r>
              <a:rPr lang="sv-SE" sz="1500" dirty="0"/>
              <a:t> </a:t>
            </a:r>
            <a:r>
              <a:rPr lang="sv-SE" sz="1500" dirty="0" err="1"/>
              <a:t>iPads</a:t>
            </a:r>
            <a:endParaRPr lang="sv-SE" sz="1500" dirty="0"/>
          </a:p>
          <a:p>
            <a:r>
              <a:rPr lang="sv-SE" sz="1500" dirty="0" err="1"/>
              <a:t>Cooperation</a:t>
            </a:r>
            <a:endParaRPr lang="sv-SE" sz="1500" dirty="0"/>
          </a:p>
          <a:p>
            <a:r>
              <a:rPr lang="sv-SE" sz="1500" dirty="0"/>
              <a:t>Communication</a:t>
            </a:r>
          </a:p>
          <a:p>
            <a:r>
              <a:rPr lang="sv-SE" sz="1500" b="1" dirty="0"/>
              <a:t>……..</a:t>
            </a:r>
          </a:p>
          <a:p>
            <a:endParaRPr lang="sv-SE" sz="1500" dirty="0"/>
          </a:p>
          <a:p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4F9F6D-913E-4650-8984-A8C7A9839B0B}" type="slidenum">
              <a:rPr lang="sv-SE" smtClean="0"/>
              <a:pPr>
                <a:defRPr/>
              </a:pPr>
              <a:t>10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3" y="2024845"/>
            <a:ext cx="4212467" cy="3159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3526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4F9F6D-913E-4650-8984-A8C7A9839B0B}" type="slidenum">
              <a:rPr lang="sv-SE" smtClean="0"/>
              <a:pPr>
                <a:defRPr/>
              </a:pPr>
              <a:t>11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05" y="435183"/>
            <a:ext cx="2617426" cy="19630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167" y="284327"/>
            <a:ext cx="2773402" cy="20800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Ellips 10"/>
          <p:cNvSpPr/>
          <p:nvPr/>
        </p:nvSpPr>
        <p:spPr>
          <a:xfrm>
            <a:off x="1884732" y="1613060"/>
            <a:ext cx="1679156" cy="156999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ruta 11"/>
          <p:cNvSpPr txBox="1"/>
          <p:nvPr/>
        </p:nvSpPr>
        <p:spPr>
          <a:xfrm>
            <a:off x="1880555" y="214590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bg1"/>
                </a:solidFill>
              </a:rPr>
              <a:t>Programmering</a:t>
            </a:r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994" y="3785899"/>
            <a:ext cx="3397044" cy="2547783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5628">
            <a:off x="285374" y="3822922"/>
            <a:ext cx="1339956" cy="2378421"/>
          </a:xfrm>
          <a:prstGeom prst="rect">
            <a:avLst/>
          </a:prstGeom>
        </p:spPr>
      </p:pic>
      <p:sp>
        <p:nvSpPr>
          <p:cNvPr id="9" name="Ellips 8"/>
          <p:cNvSpPr/>
          <p:nvPr/>
        </p:nvSpPr>
        <p:spPr>
          <a:xfrm>
            <a:off x="3462941" y="3220984"/>
            <a:ext cx="1752011" cy="150477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Slöjd</a:t>
            </a:r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1937">
            <a:off x="1372781" y="3953586"/>
            <a:ext cx="1287763" cy="2285779"/>
          </a:xfrm>
          <a:prstGeom prst="rect">
            <a:avLst/>
          </a:prstGeom>
        </p:spPr>
      </p:pic>
      <p:sp>
        <p:nvSpPr>
          <p:cNvPr id="13" name="Platshållare för bildnummer 2"/>
          <p:cNvSpPr txBox="1">
            <a:spLocks/>
          </p:cNvSpPr>
          <p:nvPr/>
        </p:nvSpPr>
        <p:spPr>
          <a:xfrm>
            <a:off x="8967795" y="6033461"/>
            <a:ext cx="1181064" cy="242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ts val="0"/>
              </a:spcBef>
            </a:pPr>
            <a:fld id="{00000000-1234-1234-1234-123412341234}" type="slidenum">
              <a:rPr lang="sv" smtClean="0"/>
              <a:pPr>
                <a:spcBef>
                  <a:spcPts val="0"/>
                </a:spcBef>
              </a:pPr>
              <a:t>11</a:t>
            </a:fld>
            <a:endParaRPr lang="sv"/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6"/>
          <a:stretch/>
        </p:blipFill>
        <p:spPr>
          <a:xfrm>
            <a:off x="5355067" y="959467"/>
            <a:ext cx="3695401" cy="31763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Ellips 14"/>
          <p:cNvSpPr/>
          <p:nvPr/>
        </p:nvSpPr>
        <p:spPr>
          <a:xfrm>
            <a:off x="7415884" y="102919"/>
            <a:ext cx="1527922" cy="1436693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dirty="0" smtClean="0"/>
              <a:t>Film-projekt</a:t>
            </a:r>
            <a:endParaRPr lang="sv-SE" sz="2000" dirty="0"/>
          </a:p>
        </p:txBody>
      </p:sp>
      <p:sp>
        <p:nvSpPr>
          <p:cNvPr id="16" name="Rektangel 15"/>
          <p:cNvSpPr/>
          <p:nvPr/>
        </p:nvSpPr>
        <p:spPr>
          <a:xfrm>
            <a:off x="5738756" y="4228373"/>
            <a:ext cx="32290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https://youtu.be/IO_y7aiPgbk</a:t>
            </a:r>
          </a:p>
        </p:txBody>
      </p:sp>
    </p:spTree>
    <p:extLst>
      <p:ext uri="{BB962C8B-B14F-4D97-AF65-F5344CB8AC3E}">
        <p14:creationId xmlns:p14="http://schemas.microsoft.com/office/powerpoint/2010/main" val="143351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4F9F6D-913E-4650-8984-A8C7A9839B0B}" type="slidenum">
              <a:rPr lang="sv-SE" smtClean="0"/>
              <a:pPr>
                <a:defRPr/>
              </a:pPr>
              <a:t>12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29" y="393105"/>
            <a:ext cx="7620000" cy="2971800"/>
          </a:xfrm>
          <a:prstGeom prst="rect">
            <a:avLst/>
          </a:prstGeom>
        </p:spPr>
      </p:pic>
      <p:sp>
        <p:nvSpPr>
          <p:cNvPr id="4" name="Ellips 3"/>
          <p:cNvSpPr/>
          <p:nvPr/>
        </p:nvSpPr>
        <p:spPr>
          <a:xfrm>
            <a:off x="4221088" y="3356992"/>
            <a:ext cx="1922512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/>
          <p:cNvSpPr txBox="1"/>
          <p:nvPr/>
        </p:nvSpPr>
        <p:spPr>
          <a:xfrm>
            <a:off x="4283968" y="407707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 smtClean="0">
                <a:solidFill>
                  <a:schemeClr val="bg1"/>
                </a:solidFill>
              </a:rPr>
              <a:t>Återbruk</a:t>
            </a:r>
            <a:endParaRPr lang="sv-S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29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4F9F6D-913E-4650-8984-A8C7A9839B0B}" type="slidenum">
              <a:rPr lang="sv-SE" smtClean="0"/>
              <a:pPr>
                <a:defRPr/>
              </a:pPr>
              <a:t>13</a:t>
            </a:fld>
            <a:endParaRPr lang="sv-SE"/>
          </a:p>
        </p:txBody>
      </p:sp>
      <p:pic>
        <p:nvPicPr>
          <p:cNvPr id="1026" name="Picture 2" descr="Image result for vaggeryds makersp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9"/>
            <a:ext cx="7305675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vaggeryds makersp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157" y="4589"/>
            <a:ext cx="4983421" cy="373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vaggeryds makerspa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566"/>
            <a:ext cx="5361804" cy="400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157" y="2852566"/>
            <a:ext cx="5493852" cy="4103433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467544" y="213285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bg1"/>
                </a:solidFill>
              </a:rPr>
              <a:t>Lov och helger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467544" y="609329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W</a:t>
            </a:r>
            <a:r>
              <a:rPr lang="sv-SE" dirty="0" smtClean="0">
                <a:solidFill>
                  <a:schemeClr val="bg1"/>
                </a:solidFill>
              </a:rPr>
              <a:t>orkshops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4746642" y="6115238"/>
            <a:ext cx="3641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>
                <a:solidFill>
                  <a:schemeClr val="bg1"/>
                </a:solidFill>
              </a:rPr>
              <a:t>Geek</a:t>
            </a:r>
            <a:r>
              <a:rPr lang="sv-SE" dirty="0" smtClean="0">
                <a:solidFill>
                  <a:schemeClr val="bg1"/>
                </a:solidFill>
              </a:rPr>
              <a:t> Girls och elevens val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4746643" y="214316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bg1"/>
                </a:solidFill>
              </a:rPr>
              <a:t>Creative Ladies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74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EFBCA-3B15-4A6F-967C-33630BBD47D8}" type="slidenum">
              <a:rPr lang="sv-SE" smtClean="0"/>
              <a:pPr>
                <a:defRPr/>
              </a:pPr>
              <a:t>14</a:t>
            </a:fld>
            <a:endParaRPr lang="sv-S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7657"/>
          <a:stretch/>
        </p:blipFill>
        <p:spPr>
          <a:xfrm>
            <a:off x="1900636" y="644513"/>
            <a:ext cx="2165033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12" y="150400"/>
            <a:ext cx="1742224" cy="22461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06" y="3501008"/>
            <a:ext cx="3433564" cy="1958097"/>
          </a:xfrm>
          <a:prstGeom prst="rect">
            <a:avLst/>
          </a:prstGeom>
        </p:spPr>
      </p:pic>
      <p:sp>
        <p:nvSpPr>
          <p:cNvPr id="9" name="Ellips 8"/>
          <p:cNvSpPr/>
          <p:nvPr/>
        </p:nvSpPr>
        <p:spPr>
          <a:xfrm>
            <a:off x="1644268" y="2240868"/>
            <a:ext cx="1800200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Vi kopplar ihop oss</a:t>
            </a:r>
            <a:endParaRPr lang="sv-SE" dirty="0"/>
          </a:p>
        </p:txBody>
      </p:sp>
      <p:pic>
        <p:nvPicPr>
          <p:cNvPr id="10" name="Picture 7" descr="DSCF0180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82936"/>
            <a:ext cx="2130517" cy="28406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2" descr="Image result for håkan lanner vaggeryds bibliote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356" y="2804753"/>
            <a:ext cx="3692696" cy="27585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Ellips 11"/>
          <p:cNvSpPr/>
          <p:nvPr/>
        </p:nvSpPr>
        <p:spPr>
          <a:xfrm>
            <a:off x="4527642" y="980728"/>
            <a:ext cx="2301230" cy="230425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En kommunmed-borgare i våra samlingar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546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EFBCA-3B15-4A6F-967C-33630BBD47D8}" type="slidenum">
              <a:rPr lang="sv-SE" smtClean="0"/>
              <a:pPr>
                <a:defRPr/>
              </a:pPr>
              <a:t>15</a:t>
            </a:fld>
            <a:endParaRPr lang="sv-SE"/>
          </a:p>
        </p:txBody>
      </p:sp>
      <p:pic>
        <p:nvPicPr>
          <p:cNvPr id="6" name="Picture 5" descr="idékatalog.bild1.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5416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0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Arduinolådor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4556324" cy="34172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EFBCA-3B15-4A6F-967C-33630BBD47D8}" type="slidenum">
              <a:rPr lang="sv-SE" smtClean="0"/>
              <a:pPr>
                <a:defRPr/>
              </a:pPr>
              <a:t>16</a:t>
            </a:fld>
            <a:endParaRPr lang="sv-SE"/>
          </a:p>
        </p:txBody>
      </p:sp>
      <p:pic>
        <p:nvPicPr>
          <p:cNvPr id="5" name="Platshållare för innehåll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2971" y="1988840"/>
            <a:ext cx="4005493" cy="2988802"/>
          </a:xfrm>
          <a:prstGeom prst="snip2DiagRect">
            <a:avLst>
              <a:gd name="adj1" fmla="val 9113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Ellips 6"/>
          <p:cNvSpPr/>
          <p:nvPr/>
        </p:nvSpPr>
        <p:spPr>
          <a:xfrm>
            <a:off x="251520" y="4581128"/>
            <a:ext cx="2880320" cy="169472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+ Fler inspirationslådor!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570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Planer framöver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51520" y="1417638"/>
            <a:ext cx="8435280" cy="4708525"/>
          </a:xfrm>
        </p:spPr>
        <p:txBody>
          <a:bodyPr/>
          <a:lstStyle/>
          <a:p>
            <a:r>
              <a:rPr lang="sv-SE" sz="2000" dirty="0" smtClean="0"/>
              <a:t>Makerspace.vaggeryd.se</a:t>
            </a:r>
          </a:p>
          <a:p>
            <a:r>
              <a:rPr lang="sv-SE" sz="2000" dirty="0" smtClean="0"/>
              <a:t>Testa -&gt; strukturera/vidga användarna</a:t>
            </a:r>
            <a:endParaRPr lang="sv-SE" sz="2000" dirty="0" smtClean="0"/>
          </a:p>
          <a:p>
            <a:r>
              <a:rPr lang="sv-SE" sz="2000" dirty="0" smtClean="0"/>
              <a:t>Marknadsföra</a:t>
            </a:r>
            <a:r>
              <a:rPr lang="sv-SE" sz="2000" dirty="0" smtClean="0"/>
              <a:t>!!</a:t>
            </a:r>
          </a:p>
          <a:p>
            <a:r>
              <a:rPr lang="sv-SE" sz="2000" dirty="0" smtClean="0"/>
              <a:t>Öka interaktiviteten </a:t>
            </a:r>
            <a:endParaRPr lang="sv-SE" sz="2000" dirty="0" smtClean="0"/>
          </a:p>
          <a:p>
            <a:endParaRPr lang="sv-SE" sz="28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EFBCA-3B15-4A6F-967C-33630BBD47D8}" type="slidenum">
              <a:rPr lang="sv-SE" smtClean="0"/>
              <a:pPr>
                <a:defRPr/>
              </a:pPr>
              <a:t>17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8840">
            <a:off x="113179" y="3315118"/>
            <a:ext cx="3251194" cy="18287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2" t="7585" r="11463" b="1789"/>
          <a:stretch/>
        </p:blipFill>
        <p:spPr>
          <a:xfrm>
            <a:off x="3729076" y="4209233"/>
            <a:ext cx="3250197" cy="22238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latshållare för innehåll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8720" y="1744811"/>
            <a:ext cx="3168352" cy="17821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637054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EFBCA-3B15-4A6F-967C-33630BBD47D8}" type="slidenum">
              <a:rPr lang="sv-SE" smtClean="0"/>
              <a:pPr>
                <a:defRPr/>
              </a:pPr>
              <a:t>18</a:t>
            </a:fld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155700"/>
            <a:ext cx="76200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6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329" y="246913"/>
            <a:ext cx="9542849" cy="5370027"/>
          </a:xfr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EFBCA-3B15-4A6F-967C-33630BBD47D8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93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4F9F6D-913E-4650-8984-A8C7A9839B0B}" type="slidenum">
              <a:rPr lang="sv-SE" smtClean="0"/>
              <a:pPr>
                <a:defRPr/>
              </a:pPr>
              <a:t>3</a:t>
            </a:fld>
            <a:endParaRPr lang="sv-SE"/>
          </a:p>
        </p:txBody>
      </p:sp>
      <p:pic>
        <p:nvPicPr>
          <p:cNvPr id="2050" name="Picture 2" descr="Illustration av hylla med deltagarnas kreativa projek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68760"/>
            <a:ext cx="5472608" cy="386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8431" y="1775290"/>
            <a:ext cx="3865031" cy="289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0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573211"/>
            <a:ext cx="8229600" cy="1143000"/>
          </a:xfrm>
        </p:spPr>
        <p:txBody>
          <a:bodyPr/>
          <a:lstStyle/>
          <a:p>
            <a:r>
              <a:rPr lang="sv-SE" i="1" dirty="0"/>
              <a:t>Folkbibliotekens uppdrag: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495325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sv-SE" sz="2400" dirty="0"/>
          </a:p>
          <a:p>
            <a:pPr lvl="0"/>
            <a:r>
              <a:rPr lang="sv-SE" sz="2400" dirty="0"/>
              <a:t>stimulera fantasi och kreativitet hos barn och ungdomar</a:t>
            </a:r>
          </a:p>
          <a:p>
            <a:pPr lvl="0"/>
            <a:r>
              <a:rPr lang="sv-SE" sz="2400" dirty="0"/>
              <a:t>ge förutsättningar för personlig, kreativ utveckling</a:t>
            </a:r>
          </a:p>
          <a:p>
            <a:pPr lvl="0"/>
            <a:r>
              <a:rPr lang="sv-SE" sz="2400" dirty="0"/>
              <a:t>stärka medvetenheten om kulturarv, konst, vetenskapliga rön och </a:t>
            </a:r>
            <a:r>
              <a:rPr lang="sv-SE" sz="2400" dirty="0" smtClean="0"/>
              <a:t>innovationer</a:t>
            </a:r>
            <a:endParaRPr lang="sv-SE" sz="2400" dirty="0"/>
          </a:p>
          <a:p>
            <a:pPr lvl="0"/>
            <a:r>
              <a:rPr lang="sv-SE" sz="2400" dirty="0"/>
              <a:t>erbjuda tillgång till kulturella uttrycksformer inom alla typer av </a:t>
            </a:r>
            <a:r>
              <a:rPr lang="sv-SE" sz="2400" dirty="0" smtClean="0"/>
              <a:t>konstutövning</a:t>
            </a:r>
          </a:p>
          <a:p>
            <a:pPr marL="0" lvl="0" indent="0">
              <a:buNone/>
            </a:pPr>
            <a:r>
              <a:rPr lang="sv-SE" sz="2400" i="1" dirty="0">
                <a:solidFill>
                  <a:srgbClr val="FF0000"/>
                </a:solidFill>
              </a:rPr>
              <a:t/>
            </a:r>
            <a:br>
              <a:rPr lang="sv-SE" sz="2400" i="1" dirty="0">
                <a:solidFill>
                  <a:srgbClr val="FF0000"/>
                </a:solidFill>
              </a:rPr>
            </a:br>
            <a:r>
              <a:rPr lang="sv-SE" sz="2400" i="1" dirty="0" smtClean="0">
                <a:solidFill>
                  <a:srgbClr val="FF0000"/>
                </a:solidFill>
              </a:rPr>
              <a:t>UNESCO/IFLA:S </a:t>
            </a:r>
            <a:r>
              <a:rPr lang="sv-SE" sz="2400" i="1" dirty="0">
                <a:solidFill>
                  <a:srgbClr val="FF0000"/>
                </a:solidFill>
              </a:rPr>
              <a:t>Folkbiblioteksmanifest</a:t>
            </a:r>
            <a:endParaRPr lang="sv-SE" sz="2400" dirty="0">
              <a:solidFill>
                <a:srgbClr val="FF0000"/>
              </a:solidFill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EFBCA-3B15-4A6F-967C-33630BBD47D8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219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-216024"/>
            <a:ext cx="8229600" cy="1772816"/>
          </a:xfrm>
        </p:spPr>
        <p:txBody>
          <a:bodyPr/>
          <a:lstStyle/>
          <a:p>
            <a:r>
              <a:rPr lang="sv-SE" i="1" dirty="0" smtClean="0"/>
              <a:t/>
            </a:r>
            <a:br>
              <a:rPr lang="sv-SE" i="1" dirty="0" smtClean="0"/>
            </a:br>
            <a:r>
              <a:rPr lang="sv-SE" i="1" dirty="0" smtClean="0"/>
              <a:t/>
            </a:r>
            <a:br>
              <a:rPr lang="sv-SE" i="1" dirty="0" smtClean="0"/>
            </a:br>
            <a:r>
              <a:rPr lang="sv-SE" i="1" dirty="0" smtClean="0"/>
              <a:t/>
            </a:r>
            <a:br>
              <a:rPr lang="sv-SE" i="1" dirty="0" smtClean="0"/>
            </a:br>
            <a:r>
              <a:rPr lang="sv-SE" i="1" dirty="0" smtClean="0"/>
              <a:t>Här </a:t>
            </a:r>
            <a:r>
              <a:rPr lang="sv-SE" i="1" dirty="0"/>
              <a:t>ger vi plats för att göra skillnad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sv-SE" sz="2400" dirty="0" smtClean="0"/>
              <a:t>En </a:t>
            </a:r>
            <a:r>
              <a:rPr lang="sv-SE" sz="2400" dirty="0"/>
              <a:t>plats för </a:t>
            </a:r>
            <a:r>
              <a:rPr lang="sv-SE" sz="2400" dirty="0">
                <a:solidFill>
                  <a:srgbClr val="FF0000"/>
                </a:solidFill>
              </a:rPr>
              <a:t>möjligheter </a:t>
            </a:r>
            <a:r>
              <a:rPr lang="sv-SE" sz="2400" dirty="0" smtClean="0"/>
              <a:t>formad </a:t>
            </a:r>
            <a:r>
              <a:rPr lang="sv-SE" sz="2400" dirty="0"/>
              <a:t>med tanke och omtanke. </a:t>
            </a:r>
            <a:endParaRPr lang="sv-SE" sz="24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sv-SE" sz="2400" dirty="0" smtClean="0"/>
              <a:t>Där </a:t>
            </a:r>
            <a:r>
              <a:rPr lang="sv-SE" sz="2400" dirty="0">
                <a:solidFill>
                  <a:srgbClr val="FF0000"/>
                </a:solidFill>
              </a:rPr>
              <a:t>lusten</a:t>
            </a:r>
            <a:r>
              <a:rPr lang="sv-SE" sz="2400" dirty="0"/>
              <a:t> är vår </a:t>
            </a:r>
            <a:r>
              <a:rPr lang="sv-SE" sz="2400" dirty="0" smtClean="0">
                <a:solidFill>
                  <a:srgbClr val="FF0000"/>
                </a:solidFill>
              </a:rPr>
              <a:t>drivkraft</a:t>
            </a:r>
            <a:r>
              <a:rPr lang="sv-SE" sz="2400" dirty="0" smtClean="0"/>
              <a:t>. </a:t>
            </a:r>
            <a:r>
              <a:rPr lang="sv-SE" sz="2400" dirty="0"/>
              <a:t>D</a:t>
            </a:r>
            <a:r>
              <a:rPr lang="sv-SE" sz="2400" dirty="0" smtClean="0"/>
              <a:t>är </a:t>
            </a:r>
            <a:r>
              <a:rPr lang="sv-SE" sz="2400" dirty="0"/>
              <a:t>glädjen smittar</a:t>
            </a:r>
            <a:r>
              <a:rPr lang="sv-SE" sz="2400" dirty="0" smtClean="0"/>
              <a:t>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v-SE" sz="2400" dirty="0" smtClean="0"/>
              <a:t>En </a:t>
            </a:r>
            <a:r>
              <a:rPr lang="sv-SE" sz="2400" dirty="0"/>
              <a:t>plats med stark tradition för </a:t>
            </a:r>
            <a:r>
              <a:rPr lang="sv-SE" sz="2400" dirty="0">
                <a:solidFill>
                  <a:srgbClr val="FF0000"/>
                </a:solidFill>
              </a:rPr>
              <a:t>gränslöst skapande</a:t>
            </a:r>
            <a:r>
              <a:rPr lang="sv-SE" sz="2400" dirty="0"/>
              <a:t>. </a:t>
            </a:r>
            <a:endParaRPr lang="sv-SE" sz="24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sv-SE" sz="2400" dirty="0" smtClean="0"/>
              <a:t>Där </a:t>
            </a:r>
            <a:r>
              <a:rPr lang="sv-SE" sz="2400" dirty="0"/>
              <a:t>gemensam vilja och </a:t>
            </a:r>
            <a:r>
              <a:rPr lang="sv-SE" sz="2400" dirty="0">
                <a:solidFill>
                  <a:srgbClr val="FF0000"/>
                </a:solidFill>
              </a:rPr>
              <a:t>kunskap</a:t>
            </a:r>
            <a:r>
              <a:rPr lang="sv-SE" sz="2400" dirty="0"/>
              <a:t> får livet att lyfta och </a:t>
            </a:r>
            <a:r>
              <a:rPr lang="sv-SE" sz="2400" dirty="0">
                <a:solidFill>
                  <a:srgbClr val="FF0000"/>
                </a:solidFill>
              </a:rPr>
              <a:t>idéer</a:t>
            </a:r>
            <a:r>
              <a:rPr lang="sv-SE" sz="2400" dirty="0"/>
              <a:t> att bli verklighet. </a:t>
            </a:r>
            <a:endParaRPr lang="sv-SE" sz="24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sv-SE" sz="2400" dirty="0" smtClean="0"/>
              <a:t>En </a:t>
            </a:r>
            <a:r>
              <a:rPr lang="sv-SE" sz="2400" dirty="0"/>
              <a:t>plats i rörelse som bygger på </a:t>
            </a:r>
            <a:r>
              <a:rPr lang="sv-SE" sz="2400" dirty="0">
                <a:solidFill>
                  <a:srgbClr val="FF0000"/>
                </a:solidFill>
              </a:rPr>
              <a:t>mångfald</a:t>
            </a:r>
            <a:r>
              <a:rPr lang="sv-SE" sz="2400" dirty="0"/>
              <a:t> och </a:t>
            </a:r>
            <a:r>
              <a:rPr lang="sv-SE" sz="2400" dirty="0">
                <a:solidFill>
                  <a:srgbClr val="FF0000"/>
                </a:solidFill>
              </a:rPr>
              <a:t>hållbarhet</a:t>
            </a:r>
            <a:r>
              <a:rPr lang="sv-SE" sz="2400" dirty="0"/>
              <a:t>. Där allt är nära och alla har betydelse</a:t>
            </a:r>
            <a:r>
              <a:rPr lang="sv-SE" sz="2800" dirty="0"/>
              <a:t>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EFBCA-3B15-4A6F-967C-33630BBD47D8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837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4F9F6D-913E-4650-8984-A8C7A9839B0B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34604682"/>
              </p:ext>
            </p:extLst>
          </p:nvPr>
        </p:nvGraphicFramePr>
        <p:xfrm>
          <a:off x="251520" y="260648"/>
          <a:ext cx="8712968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5667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4F9F6D-913E-4650-8984-A8C7A9839B0B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  <p:sp>
        <p:nvSpPr>
          <p:cNvPr id="4" name="Ellips 3"/>
          <p:cNvSpPr/>
          <p:nvPr/>
        </p:nvSpPr>
        <p:spPr>
          <a:xfrm>
            <a:off x="2524733" y="1580790"/>
            <a:ext cx="2304255" cy="2232248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Ellips 4"/>
          <p:cNvSpPr/>
          <p:nvPr/>
        </p:nvSpPr>
        <p:spPr>
          <a:xfrm>
            <a:off x="4355976" y="1553753"/>
            <a:ext cx="2304256" cy="2256246"/>
          </a:xfrm>
          <a:prstGeom prst="ellipse">
            <a:avLst/>
          </a:prstGeom>
          <a:solidFill>
            <a:srgbClr val="FFCC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Ellips 5"/>
          <p:cNvSpPr/>
          <p:nvPr/>
        </p:nvSpPr>
        <p:spPr>
          <a:xfrm>
            <a:off x="2555776" y="2855786"/>
            <a:ext cx="2273212" cy="2322749"/>
          </a:xfrm>
          <a:prstGeom prst="ellipse">
            <a:avLst/>
          </a:prstGeom>
          <a:solidFill>
            <a:srgbClr val="358F9B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Ellips 6"/>
          <p:cNvSpPr/>
          <p:nvPr/>
        </p:nvSpPr>
        <p:spPr>
          <a:xfrm>
            <a:off x="4355976" y="2836543"/>
            <a:ext cx="2448272" cy="2361233"/>
          </a:xfrm>
          <a:prstGeom prst="ellipse">
            <a:avLst/>
          </a:prstGeom>
          <a:solidFill>
            <a:srgbClr val="1DA37A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/>
          <p:cNvSpPr/>
          <p:nvPr/>
        </p:nvSpPr>
        <p:spPr>
          <a:xfrm>
            <a:off x="3131840" y="1988840"/>
            <a:ext cx="2880320" cy="28083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ruta 11"/>
          <p:cNvSpPr txBox="1"/>
          <p:nvPr/>
        </p:nvSpPr>
        <p:spPr>
          <a:xfrm rot="18989158">
            <a:off x="6691783" y="521978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rgbClr val="C00000"/>
                </a:solidFill>
              </a:rPr>
              <a:t>Mötesplats</a:t>
            </a:r>
            <a:endParaRPr lang="sv-SE" dirty="0">
              <a:solidFill>
                <a:srgbClr val="C00000"/>
              </a:solidFill>
            </a:endParaRPr>
          </a:p>
        </p:txBody>
      </p:sp>
      <p:sp>
        <p:nvSpPr>
          <p:cNvPr id="13" name="textruta 12"/>
          <p:cNvSpPr txBox="1"/>
          <p:nvPr/>
        </p:nvSpPr>
        <p:spPr>
          <a:xfrm rot="2220455">
            <a:off x="6316538" y="89720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rgbClr val="C00000"/>
                </a:solidFill>
              </a:rPr>
              <a:t>Läranderum</a:t>
            </a:r>
            <a:endParaRPr lang="sv-SE" dirty="0">
              <a:solidFill>
                <a:srgbClr val="C00000"/>
              </a:solidFill>
            </a:endParaRPr>
          </a:p>
        </p:txBody>
      </p:sp>
      <p:sp>
        <p:nvSpPr>
          <p:cNvPr id="14" name="textruta 13"/>
          <p:cNvSpPr txBox="1"/>
          <p:nvPr/>
        </p:nvSpPr>
        <p:spPr>
          <a:xfrm rot="19347546">
            <a:off x="539552" y="90872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rgbClr val="C00000"/>
                </a:solidFill>
              </a:rPr>
              <a:t>Inspirationsrum</a:t>
            </a:r>
            <a:endParaRPr lang="sv-SE" dirty="0">
              <a:solidFill>
                <a:srgbClr val="C00000"/>
              </a:solidFill>
            </a:endParaRPr>
          </a:p>
        </p:txBody>
      </p:sp>
      <p:sp>
        <p:nvSpPr>
          <p:cNvPr id="15" name="textruta 14"/>
          <p:cNvSpPr txBox="1"/>
          <p:nvPr/>
        </p:nvSpPr>
        <p:spPr>
          <a:xfrm rot="2802916">
            <a:off x="599813" y="495261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rgbClr val="C00000"/>
                </a:solidFill>
              </a:rPr>
              <a:t>Skapanderum</a:t>
            </a:r>
            <a:endParaRPr lang="sv-SE" dirty="0">
              <a:solidFill>
                <a:srgbClr val="C00000"/>
              </a:solidFill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3275856" y="220486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Uppleva</a:t>
            </a:r>
            <a:endParaRPr lang="sv-SE" dirty="0"/>
          </a:p>
        </p:txBody>
      </p:sp>
      <p:sp>
        <p:nvSpPr>
          <p:cNvPr id="17" name="textruta 16"/>
          <p:cNvSpPr txBox="1"/>
          <p:nvPr/>
        </p:nvSpPr>
        <p:spPr>
          <a:xfrm>
            <a:off x="4932040" y="220486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Utforska</a:t>
            </a:r>
            <a:endParaRPr lang="sv-SE" dirty="0"/>
          </a:p>
        </p:txBody>
      </p:sp>
      <p:sp>
        <p:nvSpPr>
          <p:cNvPr id="18" name="textruta 17"/>
          <p:cNvSpPr txBox="1"/>
          <p:nvPr/>
        </p:nvSpPr>
        <p:spPr>
          <a:xfrm>
            <a:off x="3347864" y="401716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Skapa</a:t>
            </a:r>
            <a:endParaRPr lang="sv-SE" dirty="0"/>
          </a:p>
        </p:txBody>
      </p:sp>
      <p:sp>
        <p:nvSpPr>
          <p:cNvPr id="19" name="textruta 18"/>
          <p:cNvSpPr txBox="1"/>
          <p:nvPr/>
        </p:nvSpPr>
        <p:spPr>
          <a:xfrm>
            <a:off x="5004048" y="401716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Delta</a:t>
            </a:r>
            <a:endParaRPr lang="sv-SE" dirty="0"/>
          </a:p>
        </p:txBody>
      </p:sp>
      <p:sp>
        <p:nvSpPr>
          <p:cNvPr id="20" name="textruta 19"/>
          <p:cNvSpPr txBox="1"/>
          <p:nvPr/>
        </p:nvSpPr>
        <p:spPr>
          <a:xfrm>
            <a:off x="405111" y="309639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INNOVATION</a:t>
            </a:r>
            <a:endParaRPr lang="sv-SE" dirty="0"/>
          </a:p>
        </p:txBody>
      </p:sp>
      <p:sp>
        <p:nvSpPr>
          <p:cNvPr id="21" name="textruta 20"/>
          <p:cNvSpPr txBox="1"/>
          <p:nvPr/>
        </p:nvSpPr>
        <p:spPr>
          <a:xfrm>
            <a:off x="3347864" y="573325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ENGAGEMANG</a:t>
            </a:r>
            <a:endParaRPr lang="sv-SE" dirty="0"/>
          </a:p>
        </p:txBody>
      </p:sp>
      <p:sp>
        <p:nvSpPr>
          <p:cNvPr id="22" name="textruta 21"/>
          <p:cNvSpPr txBox="1"/>
          <p:nvPr/>
        </p:nvSpPr>
        <p:spPr>
          <a:xfrm>
            <a:off x="3401870" y="922090"/>
            <a:ext cx="234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ERFARENHET</a:t>
            </a:r>
            <a:endParaRPr lang="sv-SE" dirty="0"/>
          </a:p>
        </p:txBody>
      </p:sp>
      <p:sp>
        <p:nvSpPr>
          <p:cNvPr id="23" name="textruta 22"/>
          <p:cNvSpPr txBox="1"/>
          <p:nvPr/>
        </p:nvSpPr>
        <p:spPr>
          <a:xfrm>
            <a:off x="7036618" y="3068960"/>
            <a:ext cx="2215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EMPOWERMENT</a:t>
            </a:r>
            <a:endParaRPr lang="sv-SE" dirty="0"/>
          </a:p>
        </p:txBody>
      </p:sp>
      <p:sp>
        <p:nvSpPr>
          <p:cNvPr id="24" name="textruta 23"/>
          <p:cNvSpPr txBox="1"/>
          <p:nvPr/>
        </p:nvSpPr>
        <p:spPr>
          <a:xfrm>
            <a:off x="2051720" y="6309320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(Efter Skot-Hansen m.fl.)</a:t>
            </a:r>
            <a:endParaRPr lang="sv-SE" sz="1600" dirty="0"/>
          </a:p>
        </p:txBody>
      </p:sp>
      <p:sp>
        <p:nvSpPr>
          <p:cNvPr id="3" name="textruta 2"/>
          <p:cNvSpPr txBox="1"/>
          <p:nvPr/>
        </p:nvSpPr>
        <p:spPr>
          <a:xfrm>
            <a:off x="2330433" y="116632"/>
            <a:ext cx="3825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 smtClean="0"/>
              <a:t>BIBLIOTEKSPLAN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345647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4F9F6D-913E-4650-8984-A8C7A9839B0B}" type="slidenum">
              <a:rPr lang="sv-SE" smtClean="0"/>
              <a:pPr>
                <a:defRPr/>
              </a:pPr>
              <a:t>8</a:t>
            </a:fld>
            <a:endParaRPr lang="sv-SE"/>
          </a:p>
        </p:txBody>
      </p:sp>
      <p:sp>
        <p:nvSpPr>
          <p:cNvPr id="4" name="Ellips 3"/>
          <p:cNvSpPr/>
          <p:nvPr/>
        </p:nvSpPr>
        <p:spPr>
          <a:xfrm>
            <a:off x="2524733" y="1580790"/>
            <a:ext cx="2304255" cy="2232248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Ellips 4"/>
          <p:cNvSpPr/>
          <p:nvPr/>
        </p:nvSpPr>
        <p:spPr>
          <a:xfrm>
            <a:off x="4355976" y="1553753"/>
            <a:ext cx="2304256" cy="2256246"/>
          </a:xfrm>
          <a:prstGeom prst="ellipse">
            <a:avLst/>
          </a:prstGeom>
          <a:solidFill>
            <a:srgbClr val="FFCC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Ellips 5"/>
          <p:cNvSpPr/>
          <p:nvPr/>
        </p:nvSpPr>
        <p:spPr>
          <a:xfrm>
            <a:off x="2555776" y="2855786"/>
            <a:ext cx="2273212" cy="2322749"/>
          </a:xfrm>
          <a:prstGeom prst="ellipse">
            <a:avLst/>
          </a:prstGeom>
          <a:solidFill>
            <a:srgbClr val="358F9B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Ellips 6"/>
          <p:cNvSpPr/>
          <p:nvPr/>
        </p:nvSpPr>
        <p:spPr>
          <a:xfrm>
            <a:off x="4355976" y="2836543"/>
            <a:ext cx="2448272" cy="2361233"/>
          </a:xfrm>
          <a:prstGeom prst="ellipse">
            <a:avLst/>
          </a:prstGeom>
          <a:solidFill>
            <a:srgbClr val="1DA37A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/>
          <p:cNvSpPr/>
          <p:nvPr/>
        </p:nvSpPr>
        <p:spPr>
          <a:xfrm>
            <a:off x="3131840" y="1988840"/>
            <a:ext cx="2880320" cy="28083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ruta 11"/>
          <p:cNvSpPr txBox="1"/>
          <p:nvPr/>
        </p:nvSpPr>
        <p:spPr>
          <a:xfrm rot="18989158">
            <a:off x="6691783" y="521978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rgbClr val="C00000"/>
                </a:solidFill>
              </a:rPr>
              <a:t>Mötesplats</a:t>
            </a:r>
            <a:endParaRPr lang="sv-SE" dirty="0">
              <a:solidFill>
                <a:srgbClr val="C00000"/>
              </a:solidFill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1007604" y="1421388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rgbClr val="C00000"/>
                </a:solidFill>
              </a:rPr>
              <a:t>Fredagshack</a:t>
            </a:r>
          </a:p>
          <a:p>
            <a:r>
              <a:rPr lang="sv-SE" dirty="0">
                <a:solidFill>
                  <a:srgbClr val="C00000"/>
                </a:solidFill>
              </a:rPr>
              <a:t>Visningar</a:t>
            </a:r>
          </a:p>
          <a:p>
            <a:endParaRPr lang="sv-SE" dirty="0">
              <a:solidFill>
                <a:srgbClr val="C00000"/>
              </a:solidFill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315878" y="4164704"/>
            <a:ext cx="2484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C00000"/>
                </a:solidFill>
              </a:rPr>
              <a:t>Bygga/skapa:</a:t>
            </a:r>
          </a:p>
          <a:p>
            <a:r>
              <a:rPr lang="sv-SE" dirty="0" smtClean="0">
                <a:solidFill>
                  <a:srgbClr val="C00000"/>
                </a:solidFill>
              </a:rPr>
              <a:t>Modeller i 3d-skrivare</a:t>
            </a:r>
          </a:p>
          <a:p>
            <a:r>
              <a:rPr lang="sv-SE" dirty="0" smtClean="0">
                <a:solidFill>
                  <a:srgbClr val="C00000"/>
                </a:solidFill>
              </a:rPr>
              <a:t>Little Bits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3275856" y="220486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Uppleva</a:t>
            </a:r>
            <a:endParaRPr lang="sv-SE" dirty="0"/>
          </a:p>
        </p:txBody>
      </p:sp>
      <p:sp>
        <p:nvSpPr>
          <p:cNvPr id="17" name="textruta 16"/>
          <p:cNvSpPr txBox="1"/>
          <p:nvPr/>
        </p:nvSpPr>
        <p:spPr>
          <a:xfrm>
            <a:off x="4932040" y="220486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Utforska</a:t>
            </a:r>
            <a:endParaRPr lang="sv-SE" dirty="0"/>
          </a:p>
        </p:txBody>
      </p:sp>
      <p:sp>
        <p:nvSpPr>
          <p:cNvPr id="18" name="textruta 17"/>
          <p:cNvSpPr txBox="1"/>
          <p:nvPr/>
        </p:nvSpPr>
        <p:spPr>
          <a:xfrm>
            <a:off x="3347864" y="401716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Skapa</a:t>
            </a:r>
            <a:endParaRPr lang="sv-SE" dirty="0"/>
          </a:p>
        </p:txBody>
      </p:sp>
      <p:sp>
        <p:nvSpPr>
          <p:cNvPr id="19" name="textruta 18"/>
          <p:cNvSpPr txBox="1"/>
          <p:nvPr/>
        </p:nvSpPr>
        <p:spPr>
          <a:xfrm>
            <a:off x="5004048" y="401716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Delta</a:t>
            </a:r>
            <a:endParaRPr lang="sv-SE" dirty="0"/>
          </a:p>
        </p:txBody>
      </p:sp>
      <p:sp>
        <p:nvSpPr>
          <p:cNvPr id="20" name="textruta 19"/>
          <p:cNvSpPr txBox="1"/>
          <p:nvPr/>
        </p:nvSpPr>
        <p:spPr>
          <a:xfrm>
            <a:off x="405111" y="309639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INNOVATION</a:t>
            </a:r>
            <a:endParaRPr lang="sv-SE" dirty="0"/>
          </a:p>
        </p:txBody>
      </p:sp>
      <p:sp>
        <p:nvSpPr>
          <p:cNvPr id="21" name="textruta 20"/>
          <p:cNvSpPr txBox="1"/>
          <p:nvPr/>
        </p:nvSpPr>
        <p:spPr>
          <a:xfrm>
            <a:off x="3665741" y="638850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ENGAGEMANG</a:t>
            </a:r>
            <a:endParaRPr lang="sv-SE" dirty="0"/>
          </a:p>
        </p:txBody>
      </p:sp>
      <p:sp>
        <p:nvSpPr>
          <p:cNvPr id="22" name="textruta 21"/>
          <p:cNvSpPr txBox="1"/>
          <p:nvPr/>
        </p:nvSpPr>
        <p:spPr>
          <a:xfrm>
            <a:off x="3401870" y="922090"/>
            <a:ext cx="234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ERFARENHET</a:t>
            </a:r>
            <a:endParaRPr lang="sv-SE" dirty="0"/>
          </a:p>
        </p:txBody>
      </p:sp>
      <p:sp>
        <p:nvSpPr>
          <p:cNvPr id="23" name="textruta 22"/>
          <p:cNvSpPr txBox="1"/>
          <p:nvPr/>
        </p:nvSpPr>
        <p:spPr>
          <a:xfrm>
            <a:off x="6820594" y="3465726"/>
            <a:ext cx="22159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rgbClr val="FF0000"/>
                </a:solidFill>
              </a:rPr>
              <a:t>Geek girls/Geek tweenies</a:t>
            </a:r>
          </a:p>
          <a:p>
            <a:r>
              <a:rPr lang="sv-SE" dirty="0">
                <a:solidFill>
                  <a:srgbClr val="C00000"/>
                </a:solidFill>
              </a:rPr>
              <a:t>Kurser</a:t>
            </a:r>
          </a:p>
          <a:p>
            <a:r>
              <a:rPr lang="sv-SE" dirty="0">
                <a:solidFill>
                  <a:srgbClr val="C00000"/>
                </a:solidFill>
              </a:rPr>
              <a:t>Workshops</a:t>
            </a:r>
          </a:p>
          <a:p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2330433" y="116632"/>
            <a:ext cx="3825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 smtClean="0"/>
              <a:t>Makerspace</a:t>
            </a:r>
            <a:endParaRPr lang="sv-SE" sz="2800" b="1" dirty="0"/>
          </a:p>
        </p:txBody>
      </p:sp>
      <p:sp>
        <p:nvSpPr>
          <p:cNvPr id="25" name="textruta 24"/>
          <p:cNvSpPr txBox="1"/>
          <p:nvPr/>
        </p:nvSpPr>
        <p:spPr>
          <a:xfrm>
            <a:off x="6498468" y="1116043"/>
            <a:ext cx="27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C00000"/>
                </a:solidFill>
              </a:rPr>
              <a:t>Programmering/Spel</a:t>
            </a:r>
          </a:p>
          <a:p>
            <a:r>
              <a:rPr lang="sv-SE" dirty="0" smtClean="0">
                <a:solidFill>
                  <a:srgbClr val="C00000"/>
                </a:solidFill>
              </a:rPr>
              <a:t>Scratch/Kodo/Arduino</a:t>
            </a:r>
          </a:p>
          <a:p>
            <a:r>
              <a:rPr lang="sv-SE" dirty="0" smtClean="0">
                <a:solidFill>
                  <a:srgbClr val="C00000"/>
                </a:solidFill>
              </a:rPr>
              <a:t>Lego </a:t>
            </a:r>
            <a:r>
              <a:rPr lang="sv-SE" dirty="0" err="1" smtClean="0">
                <a:solidFill>
                  <a:srgbClr val="C00000"/>
                </a:solidFill>
              </a:rPr>
              <a:t>Mindstorms</a:t>
            </a:r>
            <a:endParaRPr lang="sv-SE" dirty="0" smtClean="0">
              <a:solidFill>
                <a:srgbClr val="C00000"/>
              </a:solidFill>
            </a:endParaRPr>
          </a:p>
          <a:p>
            <a:r>
              <a:rPr lang="sv-SE" dirty="0" smtClean="0">
                <a:solidFill>
                  <a:srgbClr val="C00000"/>
                </a:solidFill>
              </a:rPr>
              <a:t>Robotar</a:t>
            </a:r>
          </a:p>
        </p:txBody>
      </p:sp>
      <p:sp>
        <p:nvSpPr>
          <p:cNvPr id="26" name="textruta 25"/>
          <p:cNvSpPr txBox="1"/>
          <p:nvPr/>
        </p:nvSpPr>
        <p:spPr>
          <a:xfrm>
            <a:off x="4259023" y="4959353"/>
            <a:ext cx="24842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C00000"/>
                </a:solidFill>
              </a:rPr>
              <a:t>Film</a:t>
            </a:r>
          </a:p>
          <a:p>
            <a:r>
              <a:rPr lang="sv-SE" dirty="0" smtClean="0">
                <a:solidFill>
                  <a:srgbClr val="C00000"/>
                </a:solidFill>
              </a:rPr>
              <a:t>Green screen</a:t>
            </a:r>
          </a:p>
          <a:p>
            <a:r>
              <a:rPr lang="sv-SE" dirty="0" smtClean="0">
                <a:solidFill>
                  <a:srgbClr val="C00000"/>
                </a:solidFill>
              </a:rPr>
              <a:t>Stop </a:t>
            </a:r>
            <a:r>
              <a:rPr lang="sv-SE" dirty="0" smtClean="0">
                <a:solidFill>
                  <a:srgbClr val="C00000"/>
                </a:solidFill>
              </a:rPr>
              <a:t>motion</a:t>
            </a:r>
          </a:p>
          <a:p>
            <a:r>
              <a:rPr lang="sv-SE" dirty="0" smtClean="0">
                <a:solidFill>
                  <a:srgbClr val="C00000"/>
                </a:solidFill>
              </a:rPr>
              <a:t>iMovie</a:t>
            </a:r>
          </a:p>
          <a:p>
            <a:endParaRPr lang="sv-SE" dirty="0" smtClean="0">
              <a:solidFill>
                <a:srgbClr val="C00000"/>
              </a:solidFill>
            </a:endParaRPr>
          </a:p>
        </p:txBody>
      </p:sp>
      <p:sp>
        <p:nvSpPr>
          <p:cNvPr id="27" name="textruta 26"/>
          <p:cNvSpPr txBox="1"/>
          <p:nvPr/>
        </p:nvSpPr>
        <p:spPr>
          <a:xfrm>
            <a:off x="1088295" y="5366437"/>
            <a:ext cx="2484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C00000"/>
                </a:solidFill>
              </a:rPr>
              <a:t>Hantverk</a:t>
            </a:r>
          </a:p>
          <a:p>
            <a:r>
              <a:rPr lang="sv-SE" b="1" dirty="0" smtClean="0">
                <a:solidFill>
                  <a:srgbClr val="C00000"/>
                </a:solidFill>
              </a:rPr>
              <a:t>Kreativt skapande</a:t>
            </a:r>
            <a:endParaRPr lang="sv-SE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54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CFCEB-0FDB-48DB-9632-FDE7C5A98DF7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5" name="Picture 4" descr="vår utgångspunk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459432"/>
            <a:ext cx="9756576" cy="689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Vaggeryd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EA4322"/>
      </a:accent1>
      <a:accent2>
        <a:srgbClr val="50AE88"/>
      </a:accent2>
      <a:accent3>
        <a:srgbClr val="3EAED6"/>
      </a:accent3>
      <a:accent4>
        <a:srgbClr val="F0D616"/>
      </a:accent4>
      <a:accent5>
        <a:srgbClr val="E36C09"/>
      </a:accent5>
      <a:accent6>
        <a:srgbClr val="316D9F"/>
      </a:accent6>
      <a:hlink>
        <a:srgbClr val="0000FF"/>
      </a:hlink>
      <a:folHlink>
        <a:srgbClr val="800080"/>
      </a:folHlink>
    </a:clrScheme>
    <a:fontScheme name="Vaggerydste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4762</TotalTime>
  <Words>346</Words>
  <Application>Microsoft Office PowerPoint</Application>
  <PresentationFormat>Bildspel på skärmen (4:3)</PresentationFormat>
  <Paragraphs>141</Paragraphs>
  <Slides>18</Slides>
  <Notes>13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Office-tema</vt:lpstr>
      <vt:lpstr>VÄLKOMNA!  </vt:lpstr>
      <vt:lpstr>PowerPoint-presentation</vt:lpstr>
      <vt:lpstr>PowerPoint-presentation</vt:lpstr>
      <vt:lpstr>Folkbibliotekens uppdrag: </vt:lpstr>
      <vt:lpstr>   Här ger vi plats för att göra skillnad </vt:lpstr>
      <vt:lpstr>PowerPoint-presentation</vt:lpstr>
      <vt:lpstr>PowerPoint-presentation</vt:lpstr>
      <vt:lpstr>PowerPoint-presentation</vt:lpstr>
      <vt:lpstr>PowerPoint-presentation</vt:lpstr>
      <vt:lpstr>Techtelling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Arduinolådor</vt:lpstr>
      <vt:lpstr>Planer framöver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Transporter klimat och energistrategi</dc:title>
  <dc:creator>Ann-Carin</dc:creator>
  <cp:lastModifiedBy>Olausson Mia</cp:lastModifiedBy>
  <cp:revision>224</cp:revision>
  <cp:lastPrinted>2016-12-20T09:06:10Z</cp:lastPrinted>
  <dcterms:created xsi:type="dcterms:W3CDTF">2013-01-25T14:54:09Z</dcterms:created>
  <dcterms:modified xsi:type="dcterms:W3CDTF">2017-11-01T07:37:11Z</dcterms:modified>
</cp:coreProperties>
</file>