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73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EE6D-D7D5-491D-B368-55BA9F180ACA}" type="datetimeFigureOut">
              <a:rPr lang="sv-SE" smtClean="0"/>
              <a:t>2017-11-02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CEC-24E9-46C1-A095-11B5E95AA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326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EE6D-D7D5-491D-B368-55BA9F180ACA}" type="datetimeFigureOut">
              <a:rPr lang="sv-SE" smtClean="0"/>
              <a:t>2017-11-02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CEC-24E9-46C1-A095-11B5E95AA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905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EE6D-D7D5-491D-B368-55BA9F180ACA}" type="datetimeFigureOut">
              <a:rPr lang="sv-SE" smtClean="0"/>
              <a:t>2017-11-02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CEC-24E9-46C1-A095-11B5E95AA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67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EE6D-D7D5-491D-B368-55BA9F180ACA}" type="datetimeFigureOut">
              <a:rPr lang="sv-SE" smtClean="0"/>
              <a:t>2017-11-02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CEC-24E9-46C1-A095-11B5E95AA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33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EE6D-D7D5-491D-B368-55BA9F180ACA}" type="datetimeFigureOut">
              <a:rPr lang="sv-SE" smtClean="0"/>
              <a:t>2017-11-02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CEC-24E9-46C1-A095-11B5E95AA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257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EE6D-D7D5-491D-B368-55BA9F180ACA}" type="datetimeFigureOut">
              <a:rPr lang="sv-SE" smtClean="0"/>
              <a:t>2017-11-02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CEC-24E9-46C1-A095-11B5E95AA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300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EE6D-D7D5-491D-B368-55BA9F180ACA}" type="datetimeFigureOut">
              <a:rPr lang="sv-SE" smtClean="0"/>
              <a:t>2017-11-02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CEC-24E9-46C1-A095-11B5E95AA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507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EE6D-D7D5-491D-B368-55BA9F180ACA}" type="datetimeFigureOut">
              <a:rPr lang="sv-SE" smtClean="0"/>
              <a:t>2017-11-02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CEC-24E9-46C1-A095-11B5E95AA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69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EE6D-D7D5-491D-B368-55BA9F180ACA}" type="datetimeFigureOut">
              <a:rPr lang="sv-SE" smtClean="0"/>
              <a:t>2017-11-02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CEC-24E9-46C1-A095-11B5E95AA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483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EE6D-D7D5-491D-B368-55BA9F180ACA}" type="datetimeFigureOut">
              <a:rPr lang="sv-SE" smtClean="0"/>
              <a:t>2017-11-02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CEC-24E9-46C1-A095-11B5E95AA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851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EE6D-D7D5-491D-B368-55BA9F180ACA}" type="datetimeFigureOut">
              <a:rPr lang="sv-SE" smtClean="0"/>
              <a:t>2017-11-02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2CEC-24E9-46C1-A095-11B5E95AA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590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EE6D-D7D5-491D-B368-55BA9F180ACA}" type="datetimeFigureOut">
              <a:rPr lang="sv-SE" smtClean="0"/>
              <a:t>2017-11-02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C2CEC-24E9-46C1-A095-11B5E95AA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49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g"/><Relationship Id="rId3" Type="http://schemas.openxmlformats.org/officeDocument/2006/relationships/image" Target="../media/image3.jpg"/><Relationship Id="rId7" Type="http://schemas.openxmlformats.org/officeDocument/2006/relationships/image" Target="../media/image8.jpeg"/><Relationship Id="rId12" Type="http://schemas.openxmlformats.org/officeDocument/2006/relationships/image" Target="../media/image13.jpg"/><Relationship Id="rId17" Type="http://schemas.openxmlformats.org/officeDocument/2006/relationships/image" Target="../media/image20.jpg"/><Relationship Id="rId2" Type="http://schemas.openxmlformats.org/officeDocument/2006/relationships/image" Target="../media/image1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4.jpeg"/><Relationship Id="rId9" Type="http://schemas.openxmlformats.org/officeDocument/2006/relationships/image" Target="../media/image10.jpg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5.jpg"/><Relationship Id="rId3" Type="http://schemas.openxmlformats.org/officeDocument/2006/relationships/image" Target="../media/image3.jpg"/><Relationship Id="rId7" Type="http://schemas.openxmlformats.org/officeDocument/2006/relationships/image" Target="../media/image22.jpeg"/><Relationship Id="rId12" Type="http://schemas.openxmlformats.org/officeDocument/2006/relationships/image" Target="../media/image21.png"/><Relationship Id="rId17" Type="http://schemas.openxmlformats.org/officeDocument/2006/relationships/image" Target="../media/image20.jpg"/><Relationship Id="rId2" Type="http://schemas.openxmlformats.org/officeDocument/2006/relationships/image" Target="../media/image1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23.jpeg"/><Relationship Id="rId5" Type="http://schemas.openxmlformats.org/officeDocument/2006/relationships/image" Target="../media/image5.jpg"/><Relationship Id="rId15" Type="http://schemas.openxmlformats.org/officeDocument/2006/relationships/image" Target="../media/image18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6.jpg"/><Relationship Id="rId3" Type="http://schemas.openxmlformats.org/officeDocument/2006/relationships/image" Target="../media/image2.jpg"/><Relationship Id="rId7" Type="http://schemas.openxmlformats.org/officeDocument/2006/relationships/image" Target="../media/image9.jpeg"/><Relationship Id="rId12" Type="http://schemas.openxmlformats.org/officeDocument/2006/relationships/image" Target="../media/image21.png"/><Relationship Id="rId17" Type="http://schemas.openxmlformats.org/officeDocument/2006/relationships/image" Target="../media/image20.jpg"/><Relationship Id="rId2" Type="http://schemas.openxmlformats.org/officeDocument/2006/relationships/image" Target="../media/image1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3.jpg"/><Relationship Id="rId5" Type="http://schemas.openxmlformats.org/officeDocument/2006/relationships/image" Target="../media/image4.jpeg"/><Relationship Id="rId15" Type="http://schemas.openxmlformats.org/officeDocument/2006/relationships/image" Target="../media/image18.jpeg"/><Relationship Id="rId10" Type="http://schemas.openxmlformats.org/officeDocument/2006/relationships/image" Target="../media/image12.jpeg"/><Relationship Id="rId4" Type="http://schemas.openxmlformats.org/officeDocument/2006/relationships/image" Target="../media/image3.jpg"/><Relationship Id="rId9" Type="http://schemas.openxmlformats.org/officeDocument/2006/relationships/image" Target="../media/image11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6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" Type="http://schemas.openxmlformats.org/officeDocument/2006/relationships/image" Target="../media/image2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3.jpg"/><Relationship Id="rId5" Type="http://schemas.openxmlformats.org/officeDocument/2006/relationships/image" Target="../media/image5.jpg"/><Relationship Id="rId15" Type="http://schemas.openxmlformats.org/officeDocument/2006/relationships/image" Target="../media/image18.jpeg"/><Relationship Id="rId10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g"/><Relationship Id="rId3" Type="http://schemas.openxmlformats.org/officeDocument/2006/relationships/image" Target="../media/image3.jpg"/><Relationship Id="rId7" Type="http://schemas.openxmlformats.org/officeDocument/2006/relationships/image" Target="../media/image8.jpe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" Type="http://schemas.openxmlformats.org/officeDocument/2006/relationships/image" Target="../media/image1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21.png"/><Relationship Id="rId5" Type="http://schemas.openxmlformats.org/officeDocument/2006/relationships/image" Target="../media/image5.jpg"/><Relationship Id="rId15" Type="http://schemas.openxmlformats.org/officeDocument/2006/relationships/image" Target="../media/image18.jpeg"/><Relationship Id="rId10" Type="http://schemas.openxmlformats.org/officeDocument/2006/relationships/image" Target="../media/image11.jpeg"/><Relationship Id="rId4" Type="http://schemas.openxmlformats.org/officeDocument/2006/relationships/image" Target="../media/image4.jpeg"/><Relationship Id="rId9" Type="http://schemas.openxmlformats.org/officeDocument/2006/relationships/image" Target="../media/image10.jp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1.png"/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12" Type="http://schemas.openxmlformats.org/officeDocument/2006/relationships/image" Target="../media/image13.jpg"/><Relationship Id="rId17" Type="http://schemas.openxmlformats.org/officeDocument/2006/relationships/image" Target="../media/image20.jpg"/><Relationship Id="rId2" Type="http://schemas.openxmlformats.org/officeDocument/2006/relationships/image" Target="../media/image1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2.jpg"/><Relationship Id="rId7" Type="http://schemas.openxmlformats.org/officeDocument/2006/relationships/image" Target="../media/image22.jpeg"/><Relationship Id="rId12" Type="http://schemas.openxmlformats.org/officeDocument/2006/relationships/image" Target="../media/image12.jpeg"/><Relationship Id="rId17" Type="http://schemas.openxmlformats.org/officeDocument/2006/relationships/image" Target="../media/image18.jpeg"/><Relationship Id="rId2" Type="http://schemas.openxmlformats.org/officeDocument/2006/relationships/image" Target="../media/image1.jp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6.jpg"/><Relationship Id="rId10" Type="http://schemas.openxmlformats.org/officeDocument/2006/relationships/image" Target="../media/image10.jpg"/><Relationship Id="rId4" Type="http://schemas.openxmlformats.org/officeDocument/2006/relationships/image" Target="../media/image3.jpg"/><Relationship Id="rId9" Type="http://schemas.openxmlformats.org/officeDocument/2006/relationships/image" Target="../media/image9.jpe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5.jpg"/><Relationship Id="rId3" Type="http://schemas.openxmlformats.org/officeDocument/2006/relationships/image" Target="../media/image2.jpg"/><Relationship Id="rId7" Type="http://schemas.openxmlformats.org/officeDocument/2006/relationships/image" Target="../media/image22.jpeg"/><Relationship Id="rId12" Type="http://schemas.openxmlformats.org/officeDocument/2006/relationships/image" Target="../media/image13.jpg"/><Relationship Id="rId17" Type="http://schemas.openxmlformats.org/officeDocument/2006/relationships/image" Target="../media/image20.jpg"/><Relationship Id="rId2" Type="http://schemas.openxmlformats.org/officeDocument/2006/relationships/image" Target="../media/image1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2.jpeg"/><Relationship Id="rId5" Type="http://schemas.openxmlformats.org/officeDocument/2006/relationships/image" Target="../media/image4.jpeg"/><Relationship Id="rId15" Type="http://schemas.openxmlformats.org/officeDocument/2006/relationships/image" Target="../media/image17.jpeg"/><Relationship Id="rId10" Type="http://schemas.openxmlformats.org/officeDocument/2006/relationships/image" Target="../media/image23.jpeg"/><Relationship Id="rId4" Type="http://schemas.openxmlformats.org/officeDocument/2006/relationships/image" Target="../media/image3.jpg"/><Relationship Id="rId9" Type="http://schemas.openxmlformats.org/officeDocument/2006/relationships/image" Target="../media/image10.jpg"/><Relationship Id="rId1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5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3.jpg"/><Relationship Id="rId17" Type="http://schemas.openxmlformats.org/officeDocument/2006/relationships/image" Target="../media/image20.jpg"/><Relationship Id="rId2" Type="http://schemas.openxmlformats.org/officeDocument/2006/relationships/image" Target="../media/image1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2.jpeg"/><Relationship Id="rId5" Type="http://schemas.openxmlformats.org/officeDocument/2006/relationships/image" Target="../media/image4.jpeg"/><Relationship Id="rId1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3.jpg"/><Relationship Id="rId9" Type="http://schemas.openxmlformats.org/officeDocument/2006/relationships/image" Target="../media/image9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1" b="13003"/>
          <a:stretch/>
        </p:blipFill>
        <p:spPr>
          <a:xfrm>
            <a:off x="434995" y="809635"/>
            <a:ext cx="1411706" cy="149592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0"/>
          <a:stretch/>
        </p:blipFill>
        <p:spPr>
          <a:xfrm>
            <a:off x="2024673" y="809635"/>
            <a:ext cx="1532761" cy="1382079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01" y="4683042"/>
            <a:ext cx="1356412" cy="1497479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77" y="2826798"/>
            <a:ext cx="1475039" cy="1475039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6" t="-1511" r="7380" b="16743"/>
          <a:stretch/>
        </p:blipFill>
        <p:spPr>
          <a:xfrm>
            <a:off x="3860116" y="775409"/>
            <a:ext cx="1360384" cy="1482102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7"/>
          <a:stretch/>
        </p:blipFill>
        <p:spPr>
          <a:xfrm>
            <a:off x="2043538" y="2840910"/>
            <a:ext cx="1482767" cy="1413447"/>
          </a:xfrm>
          <a:prstGeom prst="rect">
            <a:avLst/>
          </a:prstGeom>
        </p:spPr>
      </p:pic>
      <p:pic>
        <p:nvPicPr>
          <p:cNvPr id="42" name="Bildobjekt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>
          <a:xfrm>
            <a:off x="5530779" y="772003"/>
            <a:ext cx="1436288" cy="1602761"/>
          </a:xfrm>
          <a:prstGeom prst="rect">
            <a:avLst/>
          </a:prstGeom>
        </p:spPr>
      </p:pic>
      <p:pic>
        <p:nvPicPr>
          <p:cNvPr id="43" name="Platshållare för innehåll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73" y="2763137"/>
            <a:ext cx="1331495" cy="1405044"/>
          </a:xfrm>
          <a:prstGeom prst="rect">
            <a:avLst/>
          </a:prstGeom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438" y="4650715"/>
            <a:ext cx="1054134" cy="1562132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0"/>
          <a:stretch/>
        </p:blipFill>
        <p:spPr>
          <a:xfrm>
            <a:off x="9138092" y="4680866"/>
            <a:ext cx="1281512" cy="1518022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/>
          <a:stretch/>
        </p:blipFill>
        <p:spPr>
          <a:xfrm>
            <a:off x="1986226" y="4640256"/>
            <a:ext cx="1553542" cy="1461448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/>
          <a:stretch/>
        </p:blipFill>
        <p:spPr>
          <a:xfrm>
            <a:off x="3838344" y="4680866"/>
            <a:ext cx="1504671" cy="1380227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4"/>
          <a:stretch/>
        </p:blipFill>
        <p:spPr>
          <a:xfrm>
            <a:off x="5644915" y="4648404"/>
            <a:ext cx="1482424" cy="1513637"/>
          </a:xfrm>
          <a:prstGeom prst="rect">
            <a:avLst/>
          </a:prstGeom>
        </p:spPr>
      </p:pic>
      <p:sp>
        <p:nvSpPr>
          <p:cNvPr id="51" name="AutoShape 2" descr="Bildresultat för Bellatrix Lestrange:"/>
          <p:cNvSpPr>
            <a:spLocks noChangeAspect="1" noChangeArrowheads="1"/>
          </p:cNvSpPr>
          <p:nvPr/>
        </p:nvSpPr>
        <p:spPr bwMode="auto">
          <a:xfrm>
            <a:off x="155575" y="-2255838"/>
            <a:ext cx="39243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3" name="Bildobjekt 5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8"/>
          <a:stretch/>
        </p:blipFill>
        <p:spPr>
          <a:xfrm>
            <a:off x="9118486" y="2813257"/>
            <a:ext cx="1215508" cy="1070353"/>
          </a:xfrm>
          <a:prstGeom prst="rect">
            <a:avLst/>
          </a:prstGeom>
        </p:spPr>
      </p:pic>
      <p:pic>
        <p:nvPicPr>
          <p:cNvPr id="54" name="Bildobjekt 5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2"/>
          <a:stretch/>
        </p:blipFill>
        <p:spPr>
          <a:xfrm>
            <a:off x="400325" y="4650716"/>
            <a:ext cx="1247710" cy="1445156"/>
          </a:xfrm>
          <a:prstGeom prst="rect">
            <a:avLst/>
          </a:prstGeom>
        </p:spPr>
      </p:pic>
      <p:pic>
        <p:nvPicPr>
          <p:cNvPr id="56" name="Bildobjekt 55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>
          <a:xfrm>
            <a:off x="472138" y="2840910"/>
            <a:ext cx="1242084" cy="1443210"/>
          </a:xfrm>
          <a:prstGeom prst="rect">
            <a:avLst/>
          </a:prstGeom>
        </p:spPr>
      </p:pic>
      <p:pic>
        <p:nvPicPr>
          <p:cNvPr id="57" name="Bildobjekt 5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5661446" y="2788486"/>
            <a:ext cx="1385097" cy="1548058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23676"/>
          <a:stretch/>
        </p:blipFill>
        <p:spPr>
          <a:xfrm>
            <a:off x="10417155" y="2614619"/>
            <a:ext cx="1493839" cy="1467631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9"/>
          <a:stretch/>
        </p:blipFill>
        <p:spPr>
          <a:xfrm>
            <a:off x="7437278" y="894380"/>
            <a:ext cx="1403297" cy="1363131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573" y="780154"/>
            <a:ext cx="1426550" cy="1554887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427157" y="194874"/>
            <a:ext cx="686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/>
              <a:t>Alla karaktärer i Harry Potter-</a:t>
            </a:r>
            <a:r>
              <a:rPr lang="sv-SE" sz="3600" dirty="0" err="1" smtClean="0"/>
              <a:t>bingot</a:t>
            </a:r>
            <a:endParaRPr lang="sv-SE" sz="3600" dirty="0"/>
          </a:p>
        </p:txBody>
      </p:sp>
      <p:sp>
        <p:nvSpPr>
          <p:cNvPr id="3" name="textruta 2"/>
          <p:cNvSpPr txBox="1"/>
          <p:nvPr/>
        </p:nvSpPr>
        <p:spPr>
          <a:xfrm>
            <a:off x="563251" y="2388085"/>
            <a:ext cx="1084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Harry Potter</a:t>
            </a:r>
            <a:endParaRPr lang="sv-SE" sz="1400" dirty="0"/>
          </a:p>
        </p:txBody>
      </p:sp>
      <p:sp>
        <p:nvSpPr>
          <p:cNvPr id="32" name="textruta 31"/>
          <p:cNvSpPr txBox="1"/>
          <p:nvPr/>
        </p:nvSpPr>
        <p:spPr>
          <a:xfrm>
            <a:off x="2080375" y="2418799"/>
            <a:ext cx="1032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Ron </a:t>
            </a:r>
            <a:r>
              <a:rPr lang="sv-SE" sz="1400" dirty="0" err="1" smtClean="0"/>
              <a:t>Weasly</a:t>
            </a:r>
            <a:endParaRPr lang="sv-SE" sz="1400" dirty="0"/>
          </a:p>
        </p:txBody>
      </p:sp>
      <p:sp>
        <p:nvSpPr>
          <p:cNvPr id="33" name="textruta 32"/>
          <p:cNvSpPr txBox="1"/>
          <p:nvPr/>
        </p:nvSpPr>
        <p:spPr>
          <a:xfrm>
            <a:off x="3901458" y="2473659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Snape</a:t>
            </a:r>
            <a:endParaRPr lang="sv-SE" sz="1400" dirty="0"/>
          </a:p>
        </p:txBody>
      </p:sp>
      <p:sp>
        <p:nvSpPr>
          <p:cNvPr id="36" name="textruta 35"/>
          <p:cNvSpPr txBox="1"/>
          <p:nvPr/>
        </p:nvSpPr>
        <p:spPr>
          <a:xfrm>
            <a:off x="489780" y="6167058"/>
            <a:ext cx="960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Voldemort</a:t>
            </a:r>
            <a:endParaRPr lang="sv-SE" sz="1400" dirty="0"/>
          </a:p>
        </p:txBody>
      </p:sp>
      <p:sp>
        <p:nvSpPr>
          <p:cNvPr id="37" name="textruta 36"/>
          <p:cNvSpPr txBox="1"/>
          <p:nvPr/>
        </p:nvSpPr>
        <p:spPr>
          <a:xfrm>
            <a:off x="2201517" y="4284120"/>
            <a:ext cx="109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Dumbledore</a:t>
            </a:r>
            <a:endParaRPr lang="sv-SE" sz="1400" dirty="0"/>
          </a:p>
        </p:txBody>
      </p:sp>
      <p:sp>
        <p:nvSpPr>
          <p:cNvPr id="39" name="textruta 38"/>
          <p:cNvSpPr txBox="1"/>
          <p:nvPr/>
        </p:nvSpPr>
        <p:spPr>
          <a:xfrm>
            <a:off x="4116833" y="4332479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Hagrid</a:t>
            </a:r>
            <a:endParaRPr lang="sv-SE" sz="1400" dirty="0"/>
          </a:p>
        </p:txBody>
      </p:sp>
      <p:sp>
        <p:nvSpPr>
          <p:cNvPr id="44" name="textruta 43"/>
          <p:cNvSpPr txBox="1"/>
          <p:nvPr/>
        </p:nvSpPr>
        <p:spPr>
          <a:xfrm>
            <a:off x="2173549" y="6179826"/>
            <a:ext cx="1618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Neville </a:t>
            </a:r>
            <a:r>
              <a:rPr lang="sv-SE" sz="1400" dirty="0" err="1" smtClean="0"/>
              <a:t>Longbottom</a:t>
            </a:r>
            <a:endParaRPr lang="sv-SE" sz="1400" dirty="0"/>
          </a:p>
        </p:txBody>
      </p:sp>
      <p:sp>
        <p:nvSpPr>
          <p:cNvPr id="47" name="textruta 46"/>
          <p:cNvSpPr txBox="1"/>
          <p:nvPr/>
        </p:nvSpPr>
        <p:spPr>
          <a:xfrm>
            <a:off x="4017355" y="6162041"/>
            <a:ext cx="974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Argus </a:t>
            </a:r>
            <a:r>
              <a:rPr lang="sv-SE" sz="1400" dirty="0" err="1" smtClean="0"/>
              <a:t>Filch</a:t>
            </a:r>
            <a:endParaRPr lang="sv-SE" sz="1400" dirty="0"/>
          </a:p>
        </p:txBody>
      </p:sp>
      <p:sp>
        <p:nvSpPr>
          <p:cNvPr id="52" name="textruta 51"/>
          <p:cNvSpPr txBox="1"/>
          <p:nvPr/>
        </p:nvSpPr>
        <p:spPr>
          <a:xfrm>
            <a:off x="5642111" y="2421467"/>
            <a:ext cx="69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Malfoy</a:t>
            </a:r>
            <a:endParaRPr lang="sv-SE" sz="1400" dirty="0"/>
          </a:p>
        </p:txBody>
      </p:sp>
      <p:sp>
        <p:nvSpPr>
          <p:cNvPr id="55" name="textruta 54"/>
          <p:cNvSpPr txBox="1"/>
          <p:nvPr/>
        </p:nvSpPr>
        <p:spPr>
          <a:xfrm>
            <a:off x="5786839" y="6313782"/>
            <a:ext cx="659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Dobby</a:t>
            </a:r>
            <a:endParaRPr lang="sv-SE" sz="1400" dirty="0"/>
          </a:p>
        </p:txBody>
      </p:sp>
      <p:sp>
        <p:nvSpPr>
          <p:cNvPr id="58" name="textruta 57"/>
          <p:cNvSpPr txBox="1"/>
          <p:nvPr/>
        </p:nvSpPr>
        <p:spPr>
          <a:xfrm>
            <a:off x="454257" y="4330332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Luna</a:t>
            </a:r>
            <a:endParaRPr lang="sv-SE" sz="1400" dirty="0"/>
          </a:p>
        </p:txBody>
      </p:sp>
      <p:sp>
        <p:nvSpPr>
          <p:cNvPr id="59" name="textruta 58"/>
          <p:cNvSpPr txBox="1"/>
          <p:nvPr/>
        </p:nvSpPr>
        <p:spPr>
          <a:xfrm>
            <a:off x="7635858" y="6313781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Herminoie</a:t>
            </a:r>
            <a:endParaRPr lang="sv-SE" sz="1400" dirty="0"/>
          </a:p>
        </p:txBody>
      </p:sp>
      <p:sp>
        <p:nvSpPr>
          <p:cNvPr id="60" name="textruta 59"/>
          <p:cNvSpPr txBox="1"/>
          <p:nvPr/>
        </p:nvSpPr>
        <p:spPr>
          <a:xfrm>
            <a:off x="7277346" y="2361053"/>
            <a:ext cx="1511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Dolores </a:t>
            </a:r>
            <a:r>
              <a:rPr lang="sv-SE" sz="1400" dirty="0" err="1" smtClean="0"/>
              <a:t>Umbridge</a:t>
            </a:r>
            <a:endParaRPr lang="sv-SE" sz="1400" dirty="0"/>
          </a:p>
        </p:txBody>
      </p:sp>
      <p:sp>
        <p:nvSpPr>
          <p:cNvPr id="61" name="textruta 60"/>
          <p:cNvSpPr txBox="1"/>
          <p:nvPr/>
        </p:nvSpPr>
        <p:spPr>
          <a:xfrm>
            <a:off x="7465601" y="4262488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Missnöjda </a:t>
            </a:r>
            <a:r>
              <a:rPr lang="sv-SE" sz="1400" dirty="0" err="1" smtClean="0"/>
              <a:t>Myrtle</a:t>
            </a:r>
            <a:endParaRPr lang="sv-SE" sz="1400" dirty="0"/>
          </a:p>
        </p:txBody>
      </p:sp>
      <p:sp>
        <p:nvSpPr>
          <p:cNvPr id="62" name="textruta 61"/>
          <p:cNvSpPr txBox="1"/>
          <p:nvPr/>
        </p:nvSpPr>
        <p:spPr>
          <a:xfrm>
            <a:off x="5471902" y="4293924"/>
            <a:ext cx="1780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Professor </a:t>
            </a:r>
            <a:r>
              <a:rPr lang="sv-SE" sz="1400" dirty="0" err="1" smtClean="0"/>
              <a:t>McGonagall</a:t>
            </a:r>
            <a:endParaRPr lang="sv-SE" sz="1400" dirty="0"/>
          </a:p>
        </p:txBody>
      </p:sp>
      <p:sp>
        <p:nvSpPr>
          <p:cNvPr id="63" name="textruta 62"/>
          <p:cNvSpPr txBox="1"/>
          <p:nvPr/>
        </p:nvSpPr>
        <p:spPr>
          <a:xfrm>
            <a:off x="8812152" y="2374552"/>
            <a:ext cx="2331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Alastor</a:t>
            </a:r>
            <a:r>
              <a:rPr lang="sv-SE" sz="1400" dirty="0" smtClean="0"/>
              <a:t> ”</a:t>
            </a:r>
            <a:r>
              <a:rPr lang="sv-SE" sz="1400" dirty="0" err="1" smtClean="0"/>
              <a:t>Monsteröga</a:t>
            </a:r>
            <a:r>
              <a:rPr lang="sv-SE" sz="1400" dirty="0" smtClean="0"/>
              <a:t>” Moody</a:t>
            </a:r>
            <a:endParaRPr lang="sv-SE" sz="1400" dirty="0"/>
          </a:p>
        </p:txBody>
      </p:sp>
      <p:sp>
        <p:nvSpPr>
          <p:cNvPr id="64" name="textruta 63"/>
          <p:cNvSpPr txBox="1"/>
          <p:nvPr/>
        </p:nvSpPr>
        <p:spPr>
          <a:xfrm>
            <a:off x="8952553" y="4254357"/>
            <a:ext cx="1532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Bellatrix </a:t>
            </a:r>
            <a:r>
              <a:rPr lang="sv-SE" sz="1400" dirty="0" err="1" smtClean="0"/>
              <a:t>Lestrange</a:t>
            </a:r>
            <a:endParaRPr lang="sv-SE" sz="1400" dirty="0"/>
          </a:p>
        </p:txBody>
      </p:sp>
      <p:sp>
        <p:nvSpPr>
          <p:cNvPr id="65" name="textruta 64"/>
          <p:cNvSpPr txBox="1"/>
          <p:nvPr/>
        </p:nvSpPr>
        <p:spPr>
          <a:xfrm>
            <a:off x="10748133" y="414794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Rita </a:t>
            </a:r>
            <a:r>
              <a:rPr lang="sv-SE" sz="1400" dirty="0" err="1" smtClean="0"/>
              <a:t>Skeeter</a:t>
            </a:r>
            <a:endParaRPr lang="sv-SE" sz="1400" dirty="0"/>
          </a:p>
        </p:txBody>
      </p:sp>
      <p:sp>
        <p:nvSpPr>
          <p:cNvPr id="66" name="textruta 65"/>
          <p:cNvSpPr txBox="1"/>
          <p:nvPr/>
        </p:nvSpPr>
        <p:spPr>
          <a:xfrm>
            <a:off x="9432407" y="6282656"/>
            <a:ext cx="1171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Ginny</a:t>
            </a:r>
            <a:r>
              <a:rPr lang="sv-SE" sz="1400" dirty="0" smtClean="0"/>
              <a:t> </a:t>
            </a:r>
            <a:r>
              <a:rPr lang="sv-SE" sz="1400" dirty="0" err="1" smtClean="0"/>
              <a:t>Weasly</a:t>
            </a:r>
            <a:endParaRPr lang="sv-SE" sz="1400" dirty="0"/>
          </a:p>
        </p:txBody>
      </p:sp>
      <p:sp>
        <p:nvSpPr>
          <p:cNvPr id="67" name="textruta 66"/>
          <p:cNvSpPr txBox="1"/>
          <p:nvPr/>
        </p:nvSpPr>
        <p:spPr>
          <a:xfrm>
            <a:off x="10930234" y="6282655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Sirius Black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56885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68073" y="111968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66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28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90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5400000">
            <a:off x="3098073" y="-231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 rot="5400000">
            <a:off x="3098073" y="-69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 rot="5400000">
            <a:off x="3098073" y="92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1" b="13003"/>
          <a:stretch/>
        </p:blipFill>
        <p:spPr>
          <a:xfrm>
            <a:off x="5647865" y="150289"/>
            <a:ext cx="1411706" cy="1495927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74" y="1814950"/>
            <a:ext cx="1356412" cy="1497479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26" y="5091097"/>
            <a:ext cx="1475039" cy="1475039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7"/>
          <a:stretch/>
        </p:blipFill>
        <p:spPr>
          <a:xfrm>
            <a:off x="4040989" y="1840701"/>
            <a:ext cx="1482767" cy="1413447"/>
          </a:xfrm>
          <a:prstGeom prst="rect">
            <a:avLst/>
          </a:prstGeom>
        </p:spPr>
      </p:pic>
      <p:pic>
        <p:nvPicPr>
          <p:cNvPr id="42" name="Bildobjekt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>
          <a:xfrm>
            <a:off x="2453716" y="3450901"/>
            <a:ext cx="1394461" cy="1439077"/>
          </a:xfrm>
          <a:prstGeom prst="rect">
            <a:avLst/>
          </a:prstGeom>
        </p:spPr>
      </p:pic>
      <p:pic>
        <p:nvPicPr>
          <p:cNvPr id="43" name="Platshållare för innehåll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89" y="3429427"/>
            <a:ext cx="1331495" cy="1405044"/>
          </a:xfrm>
          <a:prstGeom prst="rect">
            <a:avLst/>
          </a:prstGeom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54" y="1827873"/>
            <a:ext cx="1054134" cy="1562132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0"/>
          <a:stretch/>
        </p:blipFill>
        <p:spPr>
          <a:xfrm>
            <a:off x="748971" y="128194"/>
            <a:ext cx="1281512" cy="1518022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/>
          <a:stretch/>
        </p:blipFill>
        <p:spPr>
          <a:xfrm>
            <a:off x="2403827" y="165790"/>
            <a:ext cx="1451183" cy="1461448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/>
          <a:stretch/>
        </p:blipFill>
        <p:spPr>
          <a:xfrm>
            <a:off x="5647865" y="3581156"/>
            <a:ext cx="1504671" cy="1380227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4"/>
          <a:stretch/>
        </p:blipFill>
        <p:spPr>
          <a:xfrm>
            <a:off x="5633035" y="5071797"/>
            <a:ext cx="1482424" cy="1513637"/>
          </a:xfrm>
          <a:prstGeom prst="rect">
            <a:avLst/>
          </a:prstGeom>
        </p:spPr>
      </p:pic>
      <p:sp>
        <p:nvSpPr>
          <p:cNvPr id="51" name="AutoShape 2" descr="Bildresultat för Bellatrix Lestrange:"/>
          <p:cNvSpPr>
            <a:spLocks noChangeAspect="1" noChangeArrowheads="1"/>
          </p:cNvSpPr>
          <p:nvPr/>
        </p:nvSpPr>
        <p:spPr bwMode="auto">
          <a:xfrm>
            <a:off x="155575" y="-2255838"/>
            <a:ext cx="39243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6" name="Bildobjekt 5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>
          <a:xfrm>
            <a:off x="730757" y="5040134"/>
            <a:ext cx="1242084" cy="1443210"/>
          </a:xfrm>
          <a:prstGeom prst="rect">
            <a:avLst/>
          </a:prstGeom>
        </p:spPr>
      </p:pic>
      <p:pic>
        <p:nvPicPr>
          <p:cNvPr id="57" name="Bildobjekt 5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787475" y="3434859"/>
            <a:ext cx="1385097" cy="1548058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23676"/>
          <a:stretch/>
        </p:blipFill>
        <p:spPr>
          <a:xfrm>
            <a:off x="2366273" y="5048152"/>
            <a:ext cx="1493839" cy="1467631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9"/>
          <a:stretch/>
        </p:blipFill>
        <p:spPr>
          <a:xfrm>
            <a:off x="3963361" y="251101"/>
            <a:ext cx="1403297" cy="1363131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23" y="1728914"/>
            <a:ext cx="1426550" cy="15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0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68073" y="111968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66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28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90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5400000">
            <a:off x="3098073" y="-231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 rot="5400000">
            <a:off x="3098073" y="-69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 rot="5400000">
            <a:off x="3098073" y="92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1" b="13003"/>
          <a:stretch/>
        </p:blipFill>
        <p:spPr>
          <a:xfrm>
            <a:off x="5647865" y="150289"/>
            <a:ext cx="1411706" cy="1495927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59" y="5040134"/>
            <a:ext cx="1356412" cy="1497479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66" y="5008305"/>
            <a:ext cx="1475039" cy="1475039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6" t="-1511" r="7380" b="16743"/>
          <a:stretch/>
        </p:blipFill>
        <p:spPr>
          <a:xfrm>
            <a:off x="2403827" y="5055511"/>
            <a:ext cx="1360384" cy="1482102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7"/>
          <a:stretch/>
        </p:blipFill>
        <p:spPr>
          <a:xfrm>
            <a:off x="735599" y="247301"/>
            <a:ext cx="1482767" cy="1413447"/>
          </a:xfrm>
          <a:prstGeom prst="rect">
            <a:avLst/>
          </a:prstGeom>
        </p:spPr>
      </p:pic>
      <p:pic>
        <p:nvPicPr>
          <p:cNvPr id="42" name="Bildobjekt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>
          <a:xfrm>
            <a:off x="750466" y="5098536"/>
            <a:ext cx="1394461" cy="1439077"/>
          </a:xfrm>
          <a:prstGeom prst="rect">
            <a:avLst/>
          </a:prstGeom>
        </p:spPr>
      </p:pic>
      <p:pic>
        <p:nvPicPr>
          <p:cNvPr id="43" name="Platshållare för innehåll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89" y="3429427"/>
            <a:ext cx="1331495" cy="1405044"/>
          </a:xfrm>
          <a:prstGeom prst="rect">
            <a:avLst/>
          </a:prstGeom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98" y="1783752"/>
            <a:ext cx="1054134" cy="1562132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0"/>
          <a:stretch/>
        </p:blipFill>
        <p:spPr>
          <a:xfrm>
            <a:off x="2496562" y="1782956"/>
            <a:ext cx="1281512" cy="1518022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/>
          <a:stretch/>
        </p:blipFill>
        <p:spPr>
          <a:xfrm>
            <a:off x="2403827" y="165790"/>
            <a:ext cx="1451183" cy="1461448"/>
          </a:xfrm>
          <a:prstGeom prst="rect">
            <a:avLst/>
          </a:prstGeom>
        </p:spPr>
      </p:pic>
      <p:sp>
        <p:nvSpPr>
          <p:cNvPr id="51" name="AutoShape 2" descr="Bildresultat för Bellatrix Lestrange:"/>
          <p:cNvSpPr>
            <a:spLocks noChangeAspect="1" noChangeArrowheads="1"/>
          </p:cNvSpPr>
          <p:nvPr/>
        </p:nvSpPr>
        <p:spPr bwMode="auto">
          <a:xfrm>
            <a:off x="155575" y="-2255838"/>
            <a:ext cx="39243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3" name="Bildobjekt 5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8"/>
          <a:stretch/>
        </p:blipFill>
        <p:spPr>
          <a:xfrm>
            <a:off x="2329952" y="3555647"/>
            <a:ext cx="1551589" cy="1366300"/>
          </a:xfrm>
          <a:prstGeom prst="rect">
            <a:avLst/>
          </a:prstGeom>
        </p:spPr>
      </p:pic>
      <p:pic>
        <p:nvPicPr>
          <p:cNvPr id="54" name="Bildobjekt 5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2"/>
          <a:stretch/>
        </p:blipFill>
        <p:spPr>
          <a:xfrm>
            <a:off x="5612816" y="3429427"/>
            <a:ext cx="1247710" cy="1445156"/>
          </a:xfrm>
          <a:prstGeom prst="rect">
            <a:avLst/>
          </a:prstGeom>
        </p:spPr>
      </p:pic>
      <p:pic>
        <p:nvPicPr>
          <p:cNvPr id="56" name="Bildobjekt 5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>
          <a:xfrm>
            <a:off x="4006920" y="1813660"/>
            <a:ext cx="1242084" cy="1443210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23676"/>
          <a:stretch/>
        </p:blipFill>
        <p:spPr>
          <a:xfrm>
            <a:off x="4094130" y="153389"/>
            <a:ext cx="1493839" cy="1467631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9"/>
          <a:stretch/>
        </p:blipFill>
        <p:spPr>
          <a:xfrm>
            <a:off x="764984" y="3460593"/>
            <a:ext cx="1403297" cy="1363131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23" y="1728914"/>
            <a:ext cx="1426550" cy="15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0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68073" y="111968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66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28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90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5400000">
            <a:off x="3098073" y="-231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 rot="5400000">
            <a:off x="3098073" y="-69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 rot="5400000">
            <a:off x="3098073" y="92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1" b="13003"/>
          <a:stretch/>
        </p:blipFill>
        <p:spPr>
          <a:xfrm>
            <a:off x="772220" y="174005"/>
            <a:ext cx="1411706" cy="149592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0"/>
          <a:stretch/>
        </p:blipFill>
        <p:spPr>
          <a:xfrm>
            <a:off x="3988226" y="269028"/>
            <a:ext cx="1532761" cy="1382079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91" y="3476643"/>
            <a:ext cx="1475039" cy="1475039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6" t="-1511" r="7380" b="16743"/>
          <a:stretch/>
        </p:blipFill>
        <p:spPr>
          <a:xfrm>
            <a:off x="5624325" y="149924"/>
            <a:ext cx="1360384" cy="1482102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7"/>
          <a:stretch/>
        </p:blipFill>
        <p:spPr>
          <a:xfrm>
            <a:off x="2319240" y="3447739"/>
            <a:ext cx="1482767" cy="1413447"/>
          </a:xfrm>
          <a:prstGeom prst="rect">
            <a:avLst/>
          </a:prstGeom>
        </p:spPr>
      </p:pic>
      <p:pic>
        <p:nvPicPr>
          <p:cNvPr id="42" name="Bildobjekt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>
          <a:xfrm>
            <a:off x="5619929" y="1812829"/>
            <a:ext cx="1436288" cy="1602761"/>
          </a:xfrm>
          <a:prstGeom prst="rect">
            <a:avLst/>
          </a:prstGeom>
        </p:spPr>
      </p:pic>
      <p:pic>
        <p:nvPicPr>
          <p:cNvPr id="43" name="Platshållare för innehåll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62" y="1884586"/>
            <a:ext cx="1331495" cy="1405044"/>
          </a:xfrm>
          <a:prstGeom prst="rect">
            <a:avLst/>
          </a:prstGeom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7" y="1758817"/>
            <a:ext cx="1054134" cy="1562132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0"/>
          <a:stretch/>
        </p:blipFill>
        <p:spPr>
          <a:xfrm>
            <a:off x="2419868" y="1760181"/>
            <a:ext cx="1281512" cy="1518022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/>
          <a:stretch/>
        </p:blipFill>
        <p:spPr>
          <a:xfrm>
            <a:off x="2347916" y="5071827"/>
            <a:ext cx="1553542" cy="1461448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/>
          <a:stretch/>
        </p:blipFill>
        <p:spPr>
          <a:xfrm>
            <a:off x="3995265" y="5096643"/>
            <a:ext cx="1504671" cy="1380227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4"/>
          <a:stretch/>
        </p:blipFill>
        <p:spPr>
          <a:xfrm>
            <a:off x="5624325" y="5045732"/>
            <a:ext cx="1482424" cy="1513637"/>
          </a:xfrm>
          <a:prstGeom prst="rect">
            <a:avLst/>
          </a:prstGeom>
        </p:spPr>
      </p:pic>
      <p:sp>
        <p:nvSpPr>
          <p:cNvPr id="51" name="AutoShape 2" descr="Bildresultat för Bellatrix Lestrange:"/>
          <p:cNvSpPr>
            <a:spLocks noChangeAspect="1" noChangeArrowheads="1"/>
          </p:cNvSpPr>
          <p:nvPr/>
        </p:nvSpPr>
        <p:spPr bwMode="auto">
          <a:xfrm>
            <a:off x="155575" y="-2255838"/>
            <a:ext cx="39243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3" name="Bildobjekt 5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8"/>
          <a:stretch/>
        </p:blipFill>
        <p:spPr>
          <a:xfrm>
            <a:off x="2351932" y="334650"/>
            <a:ext cx="1551589" cy="1366300"/>
          </a:xfrm>
          <a:prstGeom prst="rect">
            <a:avLst/>
          </a:prstGeom>
        </p:spPr>
      </p:pic>
      <p:pic>
        <p:nvPicPr>
          <p:cNvPr id="54" name="Bildobjekt 5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2"/>
          <a:stretch/>
        </p:blipFill>
        <p:spPr>
          <a:xfrm>
            <a:off x="908569" y="5064179"/>
            <a:ext cx="1247710" cy="1445156"/>
          </a:xfrm>
          <a:prstGeom prst="rect">
            <a:avLst/>
          </a:prstGeom>
        </p:spPr>
      </p:pic>
      <p:pic>
        <p:nvPicPr>
          <p:cNvPr id="56" name="Bildobjekt 5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>
          <a:xfrm>
            <a:off x="838291" y="3447739"/>
            <a:ext cx="1242084" cy="1443210"/>
          </a:xfrm>
          <a:prstGeom prst="rect">
            <a:avLst/>
          </a:prstGeom>
        </p:spPr>
      </p:pic>
      <p:pic>
        <p:nvPicPr>
          <p:cNvPr id="57" name="Bildobjekt 5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5645524" y="3339138"/>
            <a:ext cx="1385097" cy="15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1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68073" y="111968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66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28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90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5400000">
            <a:off x="3098073" y="-231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 rot="5400000">
            <a:off x="3098073" y="-69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 rot="5400000">
            <a:off x="3098073" y="92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1" b="13003"/>
          <a:stretch/>
        </p:blipFill>
        <p:spPr>
          <a:xfrm>
            <a:off x="4070357" y="1775782"/>
            <a:ext cx="1411706" cy="149592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0"/>
          <a:stretch/>
        </p:blipFill>
        <p:spPr>
          <a:xfrm>
            <a:off x="3988226" y="269028"/>
            <a:ext cx="1532761" cy="1382079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64" y="236894"/>
            <a:ext cx="1356412" cy="1497479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91" y="3476643"/>
            <a:ext cx="1475039" cy="1475039"/>
          </a:xfrm>
          <a:prstGeom prst="rect">
            <a:avLst/>
          </a:prstGeom>
        </p:spPr>
      </p:pic>
      <p:pic>
        <p:nvPicPr>
          <p:cNvPr id="42" name="Bildobjekt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>
          <a:xfrm>
            <a:off x="5639264" y="4959511"/>
            <a:ext cx="1436288" cy="1602761"/>
          </a:xfrm>
          <a:prstGeom prst="rect">
            <a:avLst/>
          </a:prstGeom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08" y="3314484"/>
            <a:ext cx="1054134" cy="1562132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0"/>
          <a:stretch/>
        </p:blipFill>
        <p:spPr>
          <a:xfrm>
            <a:off x="2419868" y="1760181"/>
            <a:ext cx="1281512" cy="1518022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/>
          <a:stretch/>
        </p:blipFill>
        <p:spPr>
          <a:xfrm>
            <a:off x="2347916" y="5071827"/>
            <a:ext cx="1553542" cy="1461448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/>
          <a:stretch/>
        </p:blipFill>
        <p:spPr>
          <a:xfrm>
            <a:off x="753320" y="3511008"/>
            <a:ext cx="1504671" cy="1380227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4"/>
          <a:stretch/>
        </p:blipFill>
        <p:spPr>
          <a:xfrm>
            <a:off x="779979" y="1758167"/>
            <a:ext cx="1482424" cy="1513637"/>
          </a:xfrm>
          <a:prstGeom prst="rect">
            <a:avLst/>
          </a:prstGeom>
        </p:spPr>
      </p:pic>
      <p:sp>
        <p:nvSpPr>
          <p:cNvPr id="51" name="AutoShape 2" descr="Bildresultat för Bellatrix Lestrange:"/>
          <p:cNvSpPr>
            <a:spLocks noChangeAspect="1" noChangeArrowheads="1"/>
          </p:cNvSpPr>
          <p:nvPr/>
        </p:nvSpPr>
        <p:spPr bwMode="auto">
          <a:xfrm>
            <a:off x="155575" y="-2255838"/>
            <a:ext cx="39243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3" name="Bildobjekt 5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8"/>
          <a:stretch/>
        </p:blipFill>
        <p:spPr>
          <a:xfrm>
            <a:off x="745981" y="206628"/>
            <a:ext cx="1551589" cy="1366300"/>
          </a:xfrm>
          <a:prstGeom prst="rect">
            <a:avLst/>
          </a:prstGeom>
        </p:spPr>
      </p:pic>
      <p:pic>
        <p:nvPicPr>
          <p:cNvPr id="56" name="Bildobjekt 5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>
          <a:xfrm>
            <a:off x="2458887" y="351096"/>
            <a:ext cx="1242084" cy="1443210"/>
          </a:xfrm>
          <a:prstGeom prst="rect">
            <a:avLst/>
          </a:prstGeom>
        </p:spPr>
      </p:pic>
      <p:pic>
        <p:nvPicPr>
          <p:cNvPr id="57" name="Bildobjekt 5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5691165" y="1718739"/>
            <a:ext cx="1385097" cy="1548058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23676"/>
          <a:stretch/>
        </p:blipFill>
        <p:spPr>
          <a:xfrm>
            <a:off x="903637" y="5013134"/>
            <a:ext cx="1493839" cy="1467631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9"/>
          <a:stretch/>
        </p:blipFill>
        <p:spPr>
          <a:xfrm>
            <a:off x="4052957" y="5096643"/>
            <a:ext cx="1403297" cy="1363131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00" y="3422477"/>
            <a:ext cx="1426550" cy="15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8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68073" y="111968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66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28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90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5400000">
            <a:off x="3098073" y="-231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 rot="5400000">
            <a:off x="3098073" y="-69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 rot="5400000">
            <a:off x="3098073" y="92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4" name="Bildobjekt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0"/>
          <a:stretch/>
        </p:blipFill>
        <p:spPr>
          <a:xfrm>
            <a:off x="3988226" y="269028"/>
            <a:ext cx="1532761" cy="1382079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64" y="236894"/>
            <a:ext cx="1356412" cy="1497479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91" y="3476643"/>
            <a:ext cx="1475039" cy="1475039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6" t="-1511" r="7380" b="16743"/>
          <a:stretch/>
        </p:blipFill>
        <p:spPr>
          <a:xfrm>
            <a:off x="4037881" y="1740739"/>
            <a:ext cx="1360384" cy="1482102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7"/>
          <a:stretch/>
        </p:blipFill>
        <p:spPr>
          <a:xfrm>
            <a:off x="801998" y="1891008"/>
            <a:ext cx="1482767" cy="1413447"/>
          </a:xfrm>
          <a:prstGeom prst="rect">
            <a:avLst/>
          </a:prstGeom>
        </p:spPr>
      </p:pic>
      <p:pic>
        <p:nvPicPr>
          <p:cNvPr id="42" name="Bildobjekt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>
          <a:xfrm>
            <a:off x="857798" y="3412781"/>
            <a:ext cx="1436288" cy="1602761"/>
          </a:xfrm>
          <a:prstGeom prst="rect">
            <a:avLst/>
          </a:prstGeom>
        </p:spPr>
      </p:pic>
      <p:pic>
        <p:nvPicPr>
          <p:cNvPr id="43" name="Platshållare för innehåll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41" y="5076748"/>
            <a:ext cx="1331495" cy="1405044"/>
          </a:xfrm>
          <a:prstGeom prst="rect">
            <a:avLst/>
          </a:prstGeom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08" y="3314484"/>
            <a:ext cx="1054134" cy="1562132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/>
          <a:stretch/>
        </p:blipFill>
        <p:spPr>
          <a:xfrm>
            <a:off x="5631377" y="5033950"/>
            <a:ext cx="1504671" cy="1380227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4"/>
          <a:stretch/>
        </p:blipFill>
        <p:spPr>
          <a:xfrm>
            <a:off x="2447857" y="1790818"/>
            <a:ext cx="1482424" cy="1513637"/>
          </a:xfrm>
          <a:prstGeom prst="rect">
            <a:avLst/>
          </a:prstGeom>
        </p:spPr>
      </p:pic>
      <p:sp>
        <p:nvSpPr>
          <p:cNvPr id="51" name="AutoShape 2" descr="Bildresultat för Bellatrix Lestrange:"/>
          <p:cNvSpPr>
            <a:spLocks noChangeAspect="1" noChangeArrowheads="1"/>
          </p:cNvSpPr>
          <p:nvPr/>
        </p:nvSpPr>
        <p:spPr bwMode="auto">
          <a:xfrm>
            <a:off x="155575" y="-2255838"/>
            <a:ext cx="39243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4" name="Bildobjekt 5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2"/>
          <a:stretch/>
        </p:blipFill>
        <p:spPr>
          <a:xfrm>
            <a:off x="833261" y="279052"/>
            <a:ext cx="1247710" cy="1445156"/>
          </a:xfrm>
          <a:prstGeom prst="rect">
            <a:avLst/>
          </a:prstGeom>
        </p:spPr>
      </p:pic>
      <p:pic>
        <p:nvPicPr>
          <p:cNvPr id="56" name="Bildobjekt 5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>
          <a:xfrm>
            <a:off x="2508624" y="207320"/>
            <a:ext cx="1242084" cy="1443210"/>
          </a:xfrm>
          <a:prstGeom prst="rect">
            <a:avLst/>
          </a:prstGeom>
        </p:spPr>
      </p:pic>
      <p:pic>
        <p:nvPicPr>
          <p:cNvPr id="57" name="Bildobjekt 5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5691165" y="1718739"/>
            <a:ext cx="1385097" cy="1548058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23676"/>
          <a:stretch/>
        </p:blipFill>
        <p:spPr>
          <a:xfrm>
            <a:off x="811046" y="5076355"/>
            <a:ext cx="1493839" cy="1467631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9"/>
          <a:stretch/>
        </p:blipFill>
        <p:spPr>
          <a:xfrm>
            <a:off x="4052957" y="5096643"/>
            <a:ext cx="1403297" cy="1363131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00" y="3422477"/>
            <a:ext cx="1426550" cy="15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68073" y="111968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66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28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90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5400000">
            <a:off x="3098073" y="-231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 rot="5400000">
            <a:off x="3098073" y="-69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 rot="5400000">
            <a:off x="3098073" y="92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1" b="13003"/>
          <a:stretch/>
        </p:blipFill>
        <p:spPr>
          <a:xfrm>
            <a:off x="3973394" y="154660"/>
            <a:ext cx="1411706" cy="1495927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1" y="1774486"/>
            <a:ext cx="1356412" cy="1497479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9" y="3478924"/>
            <a:ext cx="1475039" cy="1475039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6" t="-1511" r="7380" b="16743"/>
          <a:stretch/>
        </p:blipFill>
        <p:spPr>
          <a:xfrm>
            <a:off x="4037881" y="1740739"/>
            <a:ext cx="1360384" cy="1482102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7"/>
          <a:stretch/>
        </p:blipFill>
        <p:spPr>
          <a:xfrm>
            <a:off x="801998" y="1891008"/>
            <a:ext cx="1482767" cy="1413447"/>
          </a:xfrm>
          <a:prstGeom prst="rect">
            <a:avLst/>
          </a:prstGeom>
        </p:spPr>
      </p:pic>
      <p:pic>
        <p:nvPicPr>
          <p:cNvPr id="43" name="Platshållare för innehåll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41" y="5076748"/>
            <a:ext cx="1331495" cy="1405044"/>
          </a:xfrm>
          <a:prstGeom prst="rect">
            <a:avLst/>
          </a:prstGeom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08" y="3314484"/>
            <a:ext cx="1054134" cy="1562132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0"/>
          <a:stretch/>
        </p:blipFill>
        <p:spPr>
          <a:xfrm>
            <a:off x="5712764" y="5053157"/>
            <a:ext cx="1281512" cy="1518022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/>
          <a:stretch/>
        </p:blipFill>
        <p:spPr>
          <a:xfrm>
            <a:off x="3925116" y="3494744"/>
            <a:ext cx="1553542" cy="1461448"/>
          </a:xfrm>
          <a:prstGeom prst="rect">
            <a:avLst/>
          </a:prstGeom>
        </p:spPr>
      </p:pic>
      <p:sp>
        <p:nvSpPr>
          <p:cNvPr id="51" name="AutoShape 2" descr="Bildresultat för Bellatrix Lestrange:"/>
          <p:cNvSpPr>
            <a:spLocks noChangeAspect="1" noChangeArrowheads="1"/>
          </p:cNvSpPr>
          <p:nvPr/>
        </p:nvSpPr>
        <p:spPr bwMode="auto">
          <a:xfrm>
            <a:off x="155575" y="-2255838"/>
            <a:ext cx="39243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3" name="Bildobjekt 5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8"/>
          <a:stretch/>
        </p:blipFill>
        <p:spPr>
          <a:xfrm>
            <a:off x="2386404" y="213266"/>
            <a:ext cx="1551589" cy="1366300"/>
          </a:xfrm>
          <a:prstGeom prst="rect">
            <a:avLst/>
          </a:prstGeom>
        </p:spPr>
      </p:pic>
      <p:pic>
        <p:nvPicPr>
          <p:cNvPr id="54" name="Bildobjekt 5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2"/>
          <a:stretch/>
        </p:blipFill>
        <p:spPr>
          <a:xfrm>
            <a:off x="833261" y="279052"/>
            <a:ext cx="1247710" cy="1445156"/>
          </a:xfrm>
          <a:prstGeom prst="rect">
            <a:avLst/>
          </a:prstGeom>
        </p:spPr>
      </p:pic>
      <p:pic>
        <p:nvPicPr>
          <p:cNvPr id="56" name="Bildobjekt 5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>
          <a:xfrm>
            <a:off x="5718745" y="226496"/>
            <a:ext cx="1242084" cy="1443210"/>
          </a:xfrm>
          <a:prstGeom prst="rect">
            <a:avLst/>
          </a:prstGeom>
        </p:spPr>
      </p:pic>
      <p:pic>
        <p:nvPicPr>
          <p:cNvPr id="57" name="Bildobjekt 5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2420953" y="1719035"/>
            <a:ext cx="1385097" cy="1548058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23676"/>
          <a:stretch/>
        </p:blipFill>
        <p:spPr>
          <a:xfrm>
            <a:off x="2336681" y="3488561"/>
            <a:ext cx="1493839" cy="1467631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9"/>
          <a:stretch/>
        </p:blipFill>
        <p:spPr>
          <a:xfrm>
            <a:off x="4052957" y="5096643"/>
            <a:ext cx="1403297" cy="1363131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4" y="4942330"/>
            <a:ext cx="1426550" cy="15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68073" y="111968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66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28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90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5400000">
            <a:off x="3098073" y="-231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 rot="5400000">
            <a:off x="3098073" y="-69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 rot="5400000">
            <a:off x="3098073" y="92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1" b="13003"/>
          <a:stretch/>
        </p:blipFill>
        <p:spPr>
          <a:xfrm>
            <a:off x="3973394" y="154660"/>
            <a:ext cx="1411706" cy="149592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0"/>
          <a:stretch/>
        </p:blipFill>
        <p:spPr>
          <a:xfrm>
            <a:off x="3951692" y="5066427"/>
            <a:ext cx="1532761" cy="1382079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6" t="-1511" r="7380" b="16743"/>
          <a:stretch/>
        </p:blipFill>
        <p:spPr>
          <a:xfrm>
            <a:off x="4037881" y="1740739"/>
            <a:ext cx="1360384" cy="1482102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7"/>
          <a:stretch/>
        </p:blipFill>
        <p:spPr>
          <a:xfrm>
            <a:off x="801998" y="1891008"/>
            <a:ext cx="1482767" cy="1413447"/>
          </a:xfrm>
          <a:prstGeom prst="rect">
            <a:avLst/>
          </a:prstGeom>
        </p:spPr>
      </p:pic>
      <p:pic>
        <p:nvPicPr>
          <p:cNvPr id="42" name="Bildobjekt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>
          <a:xfrm>
            <a:off x="2394561" y="3388785"/>
            <a:ext cx="1436288" cy="1602761"/>
          </a:xfrm>
          <a:prstGeom prst="rect">
            <a:avLst/>
          </a:prstGeom>
        </p:spPr>
      </p:pic>
      <p:pic>
        <p:nvPicPr>
          <p:cNvPr id="43" name="Platshållare för innehåll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41" y="5076748"/>
            <a:ext cx="1331495" cy="1405044"/>
          </a:xfrm>
          <a:prstGeom prst="rect">
            <a:avLst/>
          </a:prstGeom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40" y="3378652"/>
            <a:ext cx="1054134" cy="1562132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0"/>
          <a:stretch/>
        </p:blipFill>
        <p:spPr>
          <a:xfrm>
            <a:off x="4103588" y="3446427"/>
            <a:ext cx="1281512" cy="1518022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/>
          <a:stretch/>
        </p:blipFill>
        <p:spPr>
          <a:xfrm>
            <a:off x="5580500" y="1857704"/>
            <a:ext cx="1553542" cy="1461448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/>
          <a:stretch/>
        </p:blipFill>
        <p:spPr>
          <a:xfrm>
            <a:off x="2345737" y="1791676"/>
            <a:ext cx="1504671" cy="1380227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4"/>
          <a:stretch/>
        </p:blipFill>
        <p:spPr>
          <a:xfrm>
            <a:off x="754638" y="3400413"/>
            <a:ext cx="1482424" cy="1513637"/>
          </a:xfrm>
          <a:prstGeom prst="rect">
            <a:avLst/>
          </a:prstGeom>
        </p:spPr>
      </p:pic>
      <p:sp>
        <p:nvSpPr>
          <p:cNvPr id="51" name="AutoShape 2" descr="Bildresultat för Bellatrix Lestrange:"/>
          <p:cNvSpPr>
            <a:spLocks noChangeAspect="1" noChangeArrowheads="1"/>
          </p:cNvSpPr>
          <p:nvPr/>
        </p:nvSpPr>
        <p:spPr bwMode="auto">
          <a:xfrm>
            <a:off x="155575" y="-2255838"/>
            <a:ext cx="39243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3" name="Bildobjekt 5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8"/>
          <a:stretch/>
        </p:blipFill>
        <p:spPr>
          <a:xfrm>
            <a:off x="2386404" y="213266"/>
            <a:ext cx="1551589" cy="1366300"/>
          </a:xfrm>
          <a:prstGeom prst="rect">
            <a:avLst/>
          </a:prstGeom>
        </p:spPr>
      </p:pic>
      <p:pic>
        <p:nvPicPr>
          <p:cNvPr id="54" name="Bildobjekt 5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2"/>
          <a:stretch/>
        </p:blipFill>
        <p:spPr>
          <a:xfrm>
            <a:off x="833261" y="279052"/>
            <a:ext cx="1247710" cy="1445156"/>
          </a:xfrm>
          <a:prstGeom prst="rect">
            <a:avLst/>
          </a:prstGeom>
        </p:spPr>
      </p:pic>
      <p:pic>
        <p:nvPicPr>
          <p:cNvPr id="56" name="Bildobjekt 5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>
          <a:xfrm>
            <a:off x="5718745" y="226496"/>
            <a:ext cx="1242084" cy="1443210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9"/>
          <a:stretch/>
        </p:blipFill>
        <p:spPr>
          <a:xfrm>
            <a:off x="5663846" y="5097704"/>
            <a:ext cx="1403297" cy="1363131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4" y="4942330"/>
            <a:ext cx="1426550" cy="15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7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68073" y="111968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66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28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90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5400000">
            <a:off x="3098073" y="-231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 rot="5400000">
            <a:off x="3098073" y="-69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 rot="5400000">
            <a:off x="3098073" y="92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1" b="13003"/>
          <a:stretch/>
        </p:blipFill>
        <p:spPr>
          <a:xfrm>
            <a:off x="4038491" y="187008"/>
            <a:ext cx="1411706" cy="149592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0"/>
          <a:stretch/>
        </p:blipFill>
        <p:spPr>
          <a:xfrm>
            <a:off x="5560191" y="1827835"/>
            <a:ext cx="1487120" cy="1382079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21" y="3456698"/>
            <a:ext cx="1356412" cy="1497479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55" y="1814666"/>
            <a:ext cx="1475039" cy="1475039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7"/>
          <a:stretch/>
        </p:blipFill>
        <p:spPr>
          <a:xfrm>
            <a:off x="801998" y="1891008"/>
            <a:ext cx="1482767" cy="1413447"/>
          </a:xfrm>
          <a:prstGeom prst="rect">
            <a:avLst/>
          </a:prstGeom>
        </p:spPr>
      </p:pic>
      <p:pic>
        <p:nvPicPr>
          <p:cNvPr id="42" name="Bildobjekt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>
          <a:xfrm>
            <a:off x="4010431" y="5049765"/>
            <a:ext cx="1394461" cy="1439077"/>
          </a:xfrm>
          <a:prstGeom prst="rect">
            <a:avLst/>
          </a:prstGeom>
        </p:spPr>
      </p:pic>
      <p:pic>
        <p:nvPicPr>
          <p:cNvPr id="43" name="Platshållare för innehåll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32" y="5083798"/>
            <a:ext cx="1331495" cy="1405044"/>
          </a:xfrm>
          <a:prstGeom prst="rect">
            <a:avLst/>
          </a:prstGeom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40" y="3378652"/>
            <a:ext cx="1054134" cy="1562132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0"/>
          <a:stretch/>
        </p:blipFill>
        <p:spPr>
          <a:xfrm>
            <a:off x="4103588" y="3446427"/>
            <a:ext cx="1281512" cy="1518022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/>
          <a:stretch/>
        </p:blipFill>
        <p:spPr>
          <a:xfrm>
            <a:off x="734531" y="3392659"/>
            <a:ext cx="1451183" cy="1461448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/>
          <a:stretch/>
        </p:blipFill>
        <p:spPr>
          <a:xfrm>
            <a:off x="2377812" y="1851854"/>
            <a:ext cx="1504671" cy="1380227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4"/>
          <a:stretch/>
        </p:blipFill>
        <p:spPr>
          <a:xfrm>
            <a:off x="2374470" y="5058907"/>
            <a:ext cx="1482424" cy="1513637"/>
          </a:xfrm>
          <a:prstGeom prst="rect">
            <a:avLst/>
          </a:prstGeom>
        </p:spPr>
      </p:pic>
      <p:sp>
        <p:nvSpPr>
          <p:cNvPr id="51" name="AutoShape 2" descr="Bildresultat för Bellatrix Lestrange:"/>
          <p:cNvSpPr>
            <a:spLocks noChangeAspect="1" noChangeArrowheads="1"/>
          </p:cNvSpPr>
          <p:nvPr/>
        </p:nvSpPr>
        <p:spPr bwMode="auto">
          <a:xfrm>
            <a:off x="155575" y="-2255838"/>
            <a:ext cx="39243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3" name="Bildobjekt 5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8"/>
          <a:stretch/>
        </p:blipFill>
        <p:spPr>
          <a:xfrm>
            <a:off x="2386404" y="213266"/>
            <a:ext cx="1551589" cy="1366300"/>
          </a:xfrm>
          <a:prstGeom prst="rect">
            <a:avLst/>
          </a:prstGeom>
        </p:spPr>
      </p:pic>
      <p:pic>
        <p:nvPicPr>
          <p:cNvPr id="56" name="Bildobjekt 5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>
          <a:xfrm>
            <a:off x="5718745" y="226496"/>
            <a:ext cx="1242084" cy="1443210"/>
          </a:xfrm>
          <a:prstGeom prst="rect">
            <a:avLst/>
          </a:prstGeom>
        </p:spPr>
      </p:pic>
      <p:pic>
        <p:nvPicPr>
          <p:cNvPr id="57" name="Bildobjekt 5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697383" y="5041696"/>
            <a:ext cx="1385097" cy="1548058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23676"/>
          <a:stretch/>
        </p:blipFill>
        <p:spPr>
          <a:xfrm>
            <a:off x="760872" y="188975"/>
            <a:ext cx="1493839" cy="14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5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68073" y="111968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66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28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90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5400000">
            <a:off x="3098073" y="-231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 rot="5400000">
            <a:off x="3098073" y="-69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 rot="5400000">
            <a:off x="3098073" y="92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1" b="13003"/>
          <a:stretch/>
        </p:blipFill>
        <p:spPr>
          <a:xfrm>
            <a:off x="736866" y="3456698"/>
            <a:ext cx="1411706" cy="149592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0"/>
          <a:stretch/>
        </p:blipFill>
        <p:spPr>
          <a:xfrm>
            <a:off x="3943377" y="194666"/>
            <a:ext cx="1487120" cy="1382079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2" y="3438907"/>
            <a:ext cx="1356412" cy="1497479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55" y="1814666"/>
            <a:ext cx="1475039" cy="1475039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6" t="-1511" r="7380" b="16743"/>
          <a:stretch/>
        </p:blipFill>
        <p:spPr>
          <a:xfrm>
            <a:off x="5657881" y="3472433"/>
            <a:ext cx="1360384" cy="1482102"/>
          </a:xfrm>
          <a:prstGeom prst="rect">
            <a:avLst/>
          </a:prstGeom>
        </p:spPr>
      </p:pic>
      <p:pic>
        <p:nvPicPr>
          <p:cNvPr id="42" name="Bildobjekt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>
          <a:xfrm>
            <a:off x="736866" y="5133467"/>
            <a:ext cx="1394461" cy="1439077"/>
          </a:xfrm>
          <a:prstGeom prst="rect">
            <a:avLst/>
          </a:prstGeom>
        </p:spPr>
      </p:pic>
      <p:pic>
        <p:nvPicPr>
          <p:cNvPr id="43" name="Platshållare för innehåll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32" y="5083798"/>
            <a:ext cx="1331495" cy="1405044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0"/>
          <a:stretch/>
        </p:blipFill>
        <p:spPr>
          <a:xfrm>
            <a:off x="749175" y="1794230"/>
            <a:ext cx="1281512" cy="1518022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/>
          <a:stretch/>
        </p:blipFill>
        <p:spPr>
          <a:xfrm>
            <a:off x="2403827" y="165790"/>
            <a:ext cx="1451183" cy="1461448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/>
          <a:stretch/>
        </p:blipFill>
        <p:spPr>
          <a:xfrm>
            <a:off x="2377812" y="1851854"/>
            <a:ext cx="1504671" cy="1380227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4"/>
          <a:stretch/>
        </p:blipFill>
        <p:spPr>
          <a:xfrm>
            <a:off x="2374470" y="5058907"/>
            <a:ext cx="1482424" cy="1513637"/>
          </a:xfrm>
          <a:prstGeom prst="rect">
            <a:avLst/>
          </a:prstGeom>
        </p:spPr>
      </p:pic>
      <p:sp>
        <p:nvSpPr>
          <p:cNvPr id="51" name="AutoShape 2" descr="Bildresultat för Bellatrix Lestrange:"/>
          <p:cNvSpPr>
            <a:spLocks noChangeAspect="1" noChangeArrowheads="1"/>
          </p:cNvSpPr>
          <p:nvPr/>
        </p:nvSpPr>
        <p:spPr bwMode="auto">
          <a:xfrm>
            <a:off x="155575" y="-2255838"/>
            <a:ext cx="39243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4" name="Bildobjekt 5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2"/>
          <a:stretch/>
        </p:blipFill>
        <p:spPr>
          <a:xfrm>
            <a:off x="870277" y="367562"/>
            <a:ext cx="1247710" cy="1445156"/>
          </a:xfrm>
          <a:prstGeom prst="rect">
            <a:avLst/>
          </a:prstGeom>
        </p:spPr>
      </p:pic>
      <p:pic>
        <p:nvPicPr>
          <p:cNvPr id="56" name="Bildobjekt 5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6"/>
          <a:stretch/>
        </p:blipFill>
        <p:spPr>
          <a:xfrm>
            <a:off x="5576255" y="1770378"/>
            <a:ext cx="1242084" cy="1443210"/>
          </a:xfrm>
          <a:prstGeom prst="rect">
            <a:avLst/>
          </a:prstGeom>
        </p:spPr>
      </p:pic>
      <p:pic>
        <p:nvPicPr>
          <p:cNvPr id="57" name="Bildobjekt 5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3982817" y="3464366"/>
            <a:ext cx="1385097" cy="154805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9"/>
          <a:stretch/>
        </p:blipFill>
        <p:spPr>
          <a:xfrm>
            <a:off x="4040989" y="5080174"/>
            <a:ext cx="1403297" cy="1363131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98" y="157876"/>
            <a:ext cx="1426550" cy="15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2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68073" y="111968"/>
            <a:ext cx="648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66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28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908073" y="11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 rot="5400000">
            <a:off x="3098073" y="-231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 rot="5400000">
            <a:off x="3098073" y="-698032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 rot="5400000">
            <a:off x="3098073" y="921968"/>
            <a:ext cx="1620000" cy="64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1" b="13003"/>
          <a:stretch/>
        </p:blipFill>
        <p:spPr>
          <a:xfrm>
            <a:off x="736866" y="3456698"/>
            <a:ext cx="1411706" cy="149592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0"/>
          <a:stretch/>
        </p:blipFill>
        <p:spPr>
          <a:xfrm>
            <a:off x="5643169" y="5136856"/>
            <a:ext cx="1487120" cy="1382079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74" y="3419221"/>
            <a:ext cx="1356412" cy="1497479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98" y="3446335"/>
            <a:ext cx="1475039" cy="1475039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6" t="-1511" r="7380" b="16743"/>
          <a:stretch/>
        </p:blipFill>
        <p:spPr>
          <a:xfrm>
            <a:off x="778645" y="1789116"/>
            <a:ext cx="1360384" cy="1482102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7"/>
          <a:stretch/>
        </p:blipFill>
        <p:spPr>
          <a:xfrm>
            <a:off x="4040989" y="1840701"/>
            <a:ext cx="1482767" cy="1413447"/>
          </a:xfrm>
          <a:prstGeom prst="rect">
            <a:avLst/>
          </a:prstGeom>
        </p:spPr>
      </p:pic>
      <p:pic>
        <p:nvPicPr>
          <p:cNvPr id="43" name="Platshållare för innehåll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32" y="1814666"/>
            <a:ext cx="1331495" cy="1405044"/>
          </a:xfrm>
          <a:prstGeom prst="rect">
            <a:avLst/>
          </a:prstGeom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0" y="4951212"/>
            <a:ext cx="1054134" cy="1562132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/>
          <a:stretch/>
        </p:blipFill>
        <p:spPr>
          <a:xfrm>
            <a:off x="2403827" y="165790"/>
            <a:ext cx="1451183" cy="1461448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/>
          <a:stretch/>
        </p:blipFill>
        <p:spPr>
          <a:xfrm>
            <a:off x="5647865" y="3581156"/>
            <a:ext cx="1504671" cy="1380227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4"/>
          <a:stretch/>
        </p:blipFill>
        <p:spPr>
          <a:xfrm>
            <a:off x="5647865" y="1785149"/>
            <a:ext cx="1482424" cy="1513637"/>
          </a:xfrm>
          <a:prstGeom prst="rect">
            <a:avLst/>
          </a:prstGeom>
        </p:spPr>
      </p:pic>
      <p:sp>
        <p:nvSpPr>
          <p:cNvPr id="51" name="AutoShape 2" descr="Bildresultat för Bellatrix Lestrange:"/>
          <p:cNvSpPr>
            <a:spLocks noChangeAspect="1" noChangeArrowheads="1"/>
          </p:cNvSpPr>
          <p:nvPr/>
        </p:nvSpPr>
        <p:spPr bwMode="auto">
          <a:xfrm>
            <a:off x="155575" y="-2255838"/>
            <a:ext cx="39243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4" name="Bildobjekt 5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2"/>
          <a:stretch/>
        </p:blipFill>
        <p:spPr>
          <a:xfrm>
            <a:off x="766076" y="255681"/>
            <a:ext cx="1247710" cy="1445156"/>
          </a:xfrm>
          <a:prstGeom prst="rect">
            <a:avLst/>
          </a:prstGeom>
        </p:spPr>
      </p:pic>
      <p:pic>
        <p:nvPicPr>
          <p:cNvPr id="57" name="Bildobjekt 5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4015169" y="207412"/>
            <a:ext cx="1385097" cy="1548058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23676"/>
          <a:stretch/>
        </p:blipFill>
        <p:spPr>
          <a:xfrm>
            <a:off x="2366273" y="5048152"/>
            <a:ext cx="1493839" cy="1467631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9"/>
          <a:stretch/>
        </p:blipFill>
        <p:spPr>
          <a:xfrm>
            <a:off x="4040989" y="5080174"/>
            <a:ext cx="1403297" cy="1363131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98" y="157876"/>
            <a:ext cx="1426550" cy="15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5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40</Words>
  <Application>Microsoft Office PowerPoint</Application>
  <PresentationFormat>Bredbild</PresentationFormat>
  <Paragraphs>21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Vaggeryds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Olausson Mia</dc:creator>
  <cp:lastModifiedBy>Olausson Mia</cp:lastModifiedBy>
  <cp:revision>17</cp:revision>
  <cp:lastPrinted>2017-11-02T09:25:07Z</cp:lastPrinted>
  <dcterms:created xsi:type="dcterms:W3CDTF">2017-06-28T06:13:35Z</dcterms:created>
  <dcterms:modified xsi:type="dcterms:W3CDTF">2017-11-02T10:11:43Z</dcterms:modified>
</cp:coreProperties>
</file>